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slideLayouts/slideLayout6.xml" ContentType="application/vnd.openxmlformats-officedocument.presentationml.slideLayout+xml"/>
  <Override PartName="/ppt/theme/theme4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5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6" r:id="rId3"/>
    <p:sldMasterId id="2147483664" r:id="rId4"/>
    <p:sldMasterId id="2147483669" r:id="rId5"/>
  </p:sldMasterIdLst>
  <p:sldIdLst>
    <p:sldId id="288" r:id="rId6"/>
    <p:sldId id="392" r:id="rId7"/>
    <p:sldId id="393" r:id="rId8"/>
    <p:sldId id="376" r:id="rId9"/>
    <p:sldId id="377" r:id="rId10"/>
    <p:sldId id="379" r:id="rId11"/>
    <p:sldId id="380" r:id="rId12"/>
    <p:sldId id="382" r:id="rId13"/>
    <p:sldId id="383" r:id="rId14"/>
    <p:sldId id="385" r:id="rId15"/>
    <p:sldId id="386" r:id="rId16"/>
    <p:sldId id="387" r:id="rId17"/>
    <p:sldId id="388" r:id="rId18"/>
    <p:sldId id="389" r:id="rId19"/>
    <p:sldId id="390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FF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872" autoAdjust="0"/>
  </p:normalViewPr>
  <p:slideViewPr>
    <p:cSldViewPr snapToGrid="0" snapToObjects="1">
      <p:cViewPr varScale="1">
        <p:scale>
          <a:sx n="130" d="100"/>
          <a:sy n="130" d="100"/>
        </p:scale>
        <p:origin x="-107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media1.wav>
</file>

<file path=ppt/media/media10.wav>
</file>

<file path=ppt/media/media11.wav>
</file>

<file path=ppt/media/media12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>
          <a:xfrm>
            <a:off x="200853" y="4004352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Sans"/>
                <a:ea typeface="+mj-ea"/>
                <a:cs typeface="+mj-cs"/>
              </a:rPr>
              <a:t>Chapter 2 – Using Objects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964" y="958815"/>
            <a:ext cx="8677836" cy="65996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dirty="0" smtClean="0"/>
              <a:t>What is required to play a music CD on a computer?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8444" y="1618775"/>
            <a:ext cx="8279391" cy="1182949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b="1" dirty="0" smtClean="0"/>
              <a:t>Answer:</a:t>
            </a:r>
            <a:r>
              <a:rPr lang="en-US" dirty="0" smtClean="0"/>
              <a:t> A program that reads the data on the CD and sends output to the speakers and the screen.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6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4722264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" y="0"/>
            <a:ext cx="3274577" cy="4093221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1220307"/>
            <a:ext cx="8677836" cy="48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1060848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C02254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4" r:id="rId4"/>
    <p:sldLayoutId id="2147483675" r:id="rId5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3.pn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2" Type="http://schemas.microsoft.com/office/2007/relationships/media" Target="../media/media4.wav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av"/><Relationship Id="rId2" Type="http://schemas.microsoft.com/office/2007/relationships/media" Target="../media/media5.wav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2" Type="http://schemas.microsoft.com/office/2007/relationships/media" Target="../media/media6.wav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2" Type="http://schemas.microsoft.com/office/2007/relationships/media" Target="../media/media7.wav"/><Relationship Id="rId1" Type="http://schemas.openxmlformats.org/officeDocument/2006/relationships/tags" Target="../tags/tag4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3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Accessor</a:t>
            </a:r>
            <a:r>
              <a:rPr lang="en-US" b="1" dirty="0" smtClean="0"/>
              <a:t> and </a:t>
            </a:r>
            <a:r>
              <a:rPr lang="en-US" b="1" dirty="0" err="1" smtClean="0"/>
              <a:t>Mutator</a:t>
            </a:r>
            <a:r>
              <a:rPr lang="en-US" b="1" dirty="0" smtClean="0"/>
              <a:t> Methods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154613"/>
          </a:xfrm>
        </p:spPr>
        <p:txBody>
          <a:bodyPr/>
          <a:lstStyle/>
          <a:p>
            <a:r>
              <a:rPr lang="en-US" b="1" dirty="0" err="1" smtClean="0"/>
              <a:t>Accessor</a:t>
            </a:r>
            <a:r>
              <a:rPr lang="en-US" b="1" dirty="0" smtClean="0"/>
              <a:t> method:</a:t>
            </a:r>
            <a:r>
              <a:rPr lang="en-US" dirty="0" smtClean="0"/>
              <a:t> does not change the internal data of the object on which it is invoked.</a:t>
            </a:r>
          </a:p>
          <a:p>
            <a:pPr lvl="1"/>
            <a:r>
              <a:rPr lang="en-US" dirty="0" smtClean="0"/>
              <a:t>Returns information about the object</a:t>
            </a:r>
          </a:p>
          <a:p>
            <a:pPr lvl="1"/>
            <a:r>
              <a:rPr lang="en-US" dirty="0" smtClean="0"/>
              <a:t>Example: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length</a:t>
            </a:r>
            <a:r>
              <a:rPr lang="en-US" dirty="0" smtClean="0"/>
              <a:t> method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class</a:t>
            </a:r>
          </a:p>
          <a:p>
            <a:pPr lvl="1"/>
            <a:r>
              <a:rPr lang="en-US" dirty="0" smtClean="0"/>
              <a:t>Example: double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width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box.getWidth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</a:t>
            </a:r>
            <a:r>
              <a:rPr lang="en-US" dirty="0" smtClean="0"/>
              <a:t>;</a:t>
            </a:r>
          </a:p>
          <a:p>
            <a:r>
              <a:rPr lang="en-US" b="1" dirty="0" err="1" smtClean="0"/>
              <a:t>Mutator</a:t>
            </a:r>
            <a:r>
              <a:rPr lang="en-US" b="1" dirty="0" smtClean="0"/>
              <a:t> method:</a:t>
            </a:r>
            <a:r>
              <a:rPr lang="en-US" dirty="0" smtClean="0"/>
              <a:t> changes the data of the object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box.translate(15, 25)</a:t>
            </a:r>
            <a:r>
              <a:rPr lang="en-US" dirty="0" smtClean="0"/>
              <a:t>;</a:t>
            </a:r>
          </a:p>
          <a:p>
            <a:pPr lvl="1"/>
            <a:r>
              <a:rPr lang="en-US" dirty="0" smtClean="0"/>
              <a:t>The top-left corner is now at (20, 35).</a:t>
            </a:r>
            <a:endParaRPr lang="en-US" dirty="0"/>
          </a:p>
        </p:txBody>
      </p:sp>
      <p:pic>
        <p:nvPicPr>
          <p:cNvPr id="4" name="Picture 3" descr="translat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63" y="4184852"/>
            <a:ext cx="4006837" cy="225327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742"/>
    </mc:Choice>
    <mc:Fallback xmlns="">
      <p:transition spd="slow" advTm="69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440" x="2325688" y="1920875"/>
          <p14:tracePt t="13528" x="2332038" y="1920875"/>
          <p14:tracePt t="13540" x="2338388" y="1920875"/>
          <p14:tracePt t="13544" x="2357438" y="1920875"/>
          <p14:tracePt t="13552" x="2430463" y="1920875"/>
          <p14:tracePt t="13568" x="2533650" y="1927225"/>
          <p14:tracePt t="13568" x="2613025" y="1927225"/>
          <p14:tracePt t="13584" x="2789238" y="1927225"/>
          <p14:tracePt t="13608" x="2959100" y="1933575"/>
          <p14:tracePt t="13624" x="3116263" y="1939925"/>
          <p14:tracePt t="13634" x="3252788" y="1939925"/>
          <p14:tracePt t="13651" x="3363913" y="1939925"/>
          <p14:tracePt t="13668" x="3454400" y="1939925"/>
          <p14:tracePt t="13684" x="3506788" y="1939925"/>
          <p14:tracePt t="13701" x="3527425" y="1939925"/>
          <p14:tracePt t="13816" x="3521075" y="1939925"/>
          <p14:tracePt t="13824" x="3513138" y="1939925"/>
          <p14:tracePt t="13828" x="3494088" y="1939925"/>
          <p14:tracePt t="13834" x="3429000" y="1939925"/>
          <p14:tracePt t="13851" x="3317875" y="1939925"/>
          <p14:tracePt t="13867" x="3181350" y="1939925"/>
          <p14:tracePt t="13884" x="3024188" y="1939925"/>
          <p14:tracePt t="13901" x="2879725" y="1927225"/>
          <p14:tracePt t="13917" x="2820988" y="1920875"/>
          <p14:tracePt t="13934" x="2795588" y="1906588"/>
          <p14:tracePt t="13951" x="2795588" y="1900238"/>
          <p14:tracePt t="13967" x="2795588" y="1874838"/>
          <p14:tracePt t="13967" x="2795588" y="1862138"/>
          <p14:tracePt t="13984" x="2814638" y="1828800"/>
          <p14:tracePt t="14001" x="2847975" y="1763713"/>
          <p14:tracePt t="14018" x="2873375" y="1698625"/>
          <p14:tracePt t="14034" x="2906713" y="1639888"/>
          <p14:tracePt t="14051" x="2925763" y="1587500"/>
          <p14:tracePt t="14067" x="2946400" y="1535113"/>
          <p14:tracePt t="14084" x="2965450" y="1508125"/>
          <p14:tracePt t="14101" x="2978150" y="1482725"/>
          <p14:tracePt t="14117" x="2984500" y="1476375"/>
          <p14:tracePt t="14134" x="2990850" y="1470025"/>
          <p14:tracePt t="14840" x="3005138" y="1476375"/>
          <p14:tracePt t="14848" x="3017838" y="1482725"/>
          <p14:tracePt t="14858" x="3036888" y="1489075"/>
          <p14:tracePt t="14858" x="3043238" y="1495425"/>
          <p14:tracePt t="14867" x="3063875" y="1516063"/>
          <p14:tracePt t="14884" x="3076575" y="1528763"/>
          <p14:tracePt t="14900" x="3082925" y="1535113"/>
          <p14:tracePt t="15008" x="3076575" y="1547813"/>
          <p14:tracePt t="15016" x="3063875" y="1554163"/>
          <p14:tracePt t="15025" x="3043238" y="1574800"/>
          <p14:tracePt t="15025" x="3030538" y="1581150"/>
          <p14:tracePt t="15034" x="2984500" y="1612900"/>
          <p14:tracePt t="15051" x="2946400" y="1633538"/>
          <p14:tracePt t="15067" x="2919413" y="1652588"/>
          <p14:tracePt t="15084" x="2879725" y="1677988"/>
          <p14:tracePt t="15100" x="2867025" y="1704975"/>
          <p14:tracePt t="15117" x="2860675" y="1730375"/>
          <p14:tracePt t="15133" x="2860675" y="1782763"/>
          <p14:tracePt t="15150" x="2860675" y="1835150"/>
          <p14:tracePt t="15167" x="2879725" y="1900238"/>
          <p14:tracePt t="15184" x="2919413" y="1973263"/>
          <p14:tracePt t="15200" x="2938463" y="2044700"/>
          <p14:tracePt t="15217" x="2952750" y="2090738"/>
          <p14:tracePt t="15233" x="2959100" y="2149475"/>
          <p14:tracePt t="15250" x="2959100" y="2214563"/>
          <p14:tracePt t="15267" x="2952750" y="2266950"/>
          <p14:tracePt t="15284" x="2938463" y="2319338"/>
          <p14:tracePt t="15300" x="2925763" y="2351088"/>
          <p14:tracePt t="15317" x="2913063" y="2390775"/>
          <p14:tracePt t="15333" x="2900363" y="2403475"/>
          <p14:tracePt t="15456" x="2900363" y="2397125"/>
          <p14:tracePt t="15472" x="2900363" y="2384425"/>
          <p14:tracePt t="15478" x="2900363" y="2378075"/>
          <p14:tracePt t="15483" x="2913063" y="2351088"/>
          <p14:tracePt t="15500" x="2925763" y="2325688"/>
          <p14:tracePt t="15517" x="2946400" y="2311400"/>
          <p14:tracePt t="15534" x="2952750" y="2298700"/>
          <p14:tracePt t="15896" x="2965450" y="2286000"/>
          <p14:tracePt t="15904" x="2965450" y="2279650"/>
          <p14:tracePt t="15917" x="2971800" y="2260600"/>
          <p14:tracePt t="15917" x="2984500" y="2227263"/>
          <p14:tracePt t="15934" x="2984500" y="2201863"/>
          <p14:tracePt t="15950" x="2990850" y="2168525"/>
          <p14:tracePt t="15967" x="2990850" y="2155825"/>
          <p14:tracePt t="15967" x="2990850" y="2149475"/>
          <p14:tracePt t="16008" x="2997200" y="2141538"/>
          <p14:tracePt t="16088" x="3011488" y="2128838"/>
          <p14:tracePt t="16096" x="3017838" y="2122488"/>
          <p14:tracePt t="16104" x="3030538" y="2109788"/>
          <p14:tracePt t="16116" x="3036888" y="2109788"/>
          <p14:tracePt t="16117" x="3043238" y="2103438"/>
          <p14:tracePt t="16133" x="3063875" y="2103438"/>
          <p14:tracePt t="16150" x="3101975" y="2097088"/>
          <p14:tracePt t="16166" x="3154363" y="2097088"/>
          <p14:tracePt t="16183" x="3240088" y="2097088"/>
          <p14:tracePt t="16200" x="3363913" y="2097088"/>
          <p14:tracePt t="16216" x="3468688" y="2103438"/>
          <p14:tracePt t="16233" x="3565525" y="2103438"/>
          <p14:tracePt t="16250" x="3670300" y="2109788"/>
          <p14:tracePt t="16266" x="3762375" y="2109788"/>
          <p14:tracePt t="16283" x="3827463" y="2109788"/>
          <p14:tracePt t="16300" x="3892550" y="2109788"/>
          <p14:tracePt t="16316" x="3932238" y="2103438"/>
          <p14:tracePt t="16333" x="3957638" y="2103438"/>
          <p14:tracePt t="19880" x="3951288" y="2103438"/>
          <p14:tracePt t="19889" x="3944938" y="2109788"/>
          <p14:tracePt t="19900" x="3938588" y="2109788"/>
          <p14:tracePt t="19915" x="3919538" y="2109788"/>
          <p14:tracePt t="19932" x="3886200" y="2109788"/>
          <p14:tracePt t="19948" x="3840163" y="2109788"/>
          <p14:tracePt t="19965" x="3787775" y="2109788"/>
          <p14:tracePt t="19982" x="3729038" y="2109788"/>
          <p14:tracePt t="19999" x="3670300" y="2109788"/>
          <p14:tracePt t="20015" x="3579813" y="2116138"/>
          <p14:tracePt t="20032" x="3540125" y="2122488"/>
          <p14:tracePt t="20048" x="3494088" y="2128838"/>
          <p14:tracePt t="20065" x="3416300" y="2149475"/>
          <p14:tracePt t="20082" x="3357563" y="2162175"/>
          <p14:tracePt t="20098" x="3271838" y="2208213"/>
          <p14:tracePt t="20115" x="3187700" y="2273300"/>
          <p14:tracePt t="20132" x="3076575" y="2338388"/>
          <p14:tracePt t="20148" x="2978150" y="2416175"/>
          <p14:tracePt t="20165" x="2894013" y="2489200"/>
          <p14:tracePt t="20181" x="2820988" y="2554288"/>
          <p14:tracePt t="20198" x="2762250" y="2619375"/>
          <p14:tracePt t="20215" x="2709863" y="2659063"/>
          <p14:tracePt t="20232" x="2671763" y="2690813"/>
          <p14:tracePt t="20248" x="2665413" y="2697163"/>
          <p14:tracePt t="20368" x="2659063" y="2690813"/>
          <p14:tracePt t="20376" x="2651125" y="2684463"/>
          <p14:tracePt t="20384" x="2632075" y="2678113"/>
          <p14:tracePt t="20398" x="2613025" y="2671763"/>
          <p14:tracePt t="20415" x="2592388" y="2644775"/>
          <p14:tracePt t="20431" x="2579688" y="2625725"/>
          <p14:tracePt t="20449" x="2579688" y="2613025"/>
          <p14:tracePt t="20465" x="2579688" y="2606675"/>
          <p14:tracePt t="20481" x="2579688" y="2598738"/>
          <p14:tracePt t="20498" x="2586038" y="2586038"/>
          <p14:tracePt t="20515" x="2592388" y="2579688"/>
          <p14:tracePt t="20531" x="2598738" y="2573338"/>
          <p14:tracePt t="20548" x="2606675" y="2566988"/>
          <p14:tracePt t="20565" x="2613025" y="2554288"/>
          <p14:tracePt t="20581" x="2619375" y="2547938"/>
          <p14:tracePt t="20598" x="2625725" y="2540000"/>
          <p14:tracePt t="20615" x="2632075" y="2520950"/>
          <p14:tracePt t="20632" x="2638425" y="2508250"/>
          <p14:tracePt t="20648" x="2644775" y="2501900"/>
          <p14:tracePt t="20665" x="2651125" y="2501900"/>
          <p14:tracePt t="21000" x="2644775" y="2501900"/>
          <p14:tracePt t="21008" x="2632075" y="2501900"/>
          <p14:tracePt t="21016" x="2619375" y="2501900"/>
          <p14:tracePt t="21031" x="2579688" y="2501900"/>
          <p14:tracePt t="21048" x="2540000" y="2501900"/>
          <p14:tracePt t="21065" x="2495550" y="2501900"/>
          <p14:tracePt t="21081" x="2449513" y="2501900"/>
          <p14:tracePt t="21098" x="2403475" y="2501900"/>
          <p14:tracePt t="21114" x="2384425" y="2501900"/>
          <p14:tracePt t="21132" x="2378075" y="2501900"/>
          <p14:tracePt t="21264" x="2384425" y="2501900"/>
          <p14:tracePt t="21272" x="2403475" y="2501900"/>
          <p14:tracePt t="21280" x="2430463" y="2501900"/>
          <p14:tracePt t="21298" x="2495550" y="2495550"/>
          <p14:tracePt t="21298" x="2573338" y="2495550"/>
          <p14:tracePt t="21314" x="2684463" y="2495550"/>
          <p14:tracePt t="21331" x="2827338" y="2495550"/>
          <p14:tracePt t="21348" x="2952750" y="2508250"/>
          <p14:tracePt t="21364" x="3036888" y="2508250"/>
          <p14:tracePt t="21381" x="3095625" y="2508250"/>
          <p14:tracePt t="21398" x="3128963" y="2508250"/>
          <p14:tracePt t="21512" x="3122613" y="2508250"/>
          <p14:tracePt t="21520" x="3116263" y="2508250"/>
          <p14:tracePt t="21528" x="3101975" y="2508250"/>
          <p14:tracePt t="21548" x="3055938" y="2501900"/>
          <p14:tracePt t="21550" x="2997200" y="2501900"/>
          <p14:tracePt t="21564" x="2938463" y="2501900"/>
          <p14:tracePt t="21581" x="2894013" y="2501900"/>
          <p14:tracePt t="21598" x="2854325" y="2501900"/>
          <p14:tracePt t="21614" x="2841625" y="2501900"/>
          <p14:tracePt t="21696" x="2854325" y="2501900"/>
          <p14:tracePt t="21704" x="2879725" y="2501900"/>
          <p14:tracePt t="21712" x="2919413" y="2501900"/>
          <p14:tracePt t="21716" x="3024188" y="2489200"/>
          <p14:tracePt t="21731" x="3160713" y="2489200"/>
          <p14:tracePt t="21748" x="3351213" y="2481263"/>
          <p14:tracePt t="21764" x="3546475" y="2481263"/>
          <p14:tracePt t="21781" x="3756025" y="2474913"/>
          <p14:tracePt t="21798" x="3925888" y="2474913"/>
          <p14:tracePt t="21814" x="4016375" y="2474913"/>
          <p14:tracePt t="21831" x="4043363" y="2474913"/>
          <p14:tracePt t="21896" x="4037013" y="2474913"/>
          <p14:tracePt t="21917" x="4030663" y="2474913"/>
          <p14:tracePt t="21917" x="3978275" y="2474913"/>
          <p14:tracePt t="21931" x="3852863" y="2474913"/>
          <p14:tracePt t="21948" x="3670300" y="2489200"/>
          <p14:tracePt t="21964" x="3435350" y="2495550"/>
          <p14:tracePt t="21981" x="3200400" y="2495550"/>
          <p14:tracePt t="21997" x="3036888" y="2481263"/>
          <p14:tracePt t="22015" x="2900363" y="2481263"/>
          <p14:tracePt t="22031" x="2789238" y="2481263"/>
          <p14:tracePt t="22048" x="2736850" y="2481263"/>
          <p14:tracePt t="22168" x="2743200" y="2481263"/>
          <p14:tracePt t="22176" x="2782888" y="2481263"/>
          <p14:tracePt t="22184" x="2814638" y="2481263"/>
          <p14:tracePt t="22197" x="2894013" y="2474913"/>
          <p14:tracePt t="22214" x="2997200" y="2474913"/>
          <p14:tracePt t="22231" x="3116263" y="2474913"/>
          <p14:tracePt t="22247" x="3271838" y="2481263"/>
          <p14:tracePt t="22264" x="3363913" y="2481263"/>
          <p14:tracePt t="22281" x="3475038" y="2481263"/>
          <p14:tracePt t="22297" x="3579813" y="2481263"/>
          <p14:tracePt t="22314" x="3670300" y="2481263"/>
          <p14:tracePt t="22331" x="3768725" y="2481263"/>
          <p14:tracePt t="22347" x="3833813" y="2481263"/>
          <p14:tracePt t="22364" x="3879850" y="2481263"/>
          <p14:tracePt t="22381" x="3911600" y="2481263"/>
          <p14:tracePt t="22397" x="3925888" y="2481263"/>
          <p14:tracePt t="22414" x="3932238" y="2481263"/>
          <p14:tracePt t="22480" x="3938588" y="2481263"/>
          <p14:tracePt t="22488" x="3944938" y="2481263"/>
          <p14:tracePt t="22496" x="3970338" y="2481263"/>
          <p14:tracePt t="22504" x="4037013" y="2481263"/>
          <p14:tracePt t="22514" x="4133850" y="2481263"/>
          <p14:tracePt t="22531" x="4238625" y="2481263"/>
          <p14:tracePt t="22547" x="4349750" y="2481263"/>
          <p14:tracePt t="22564" x="4454525" y="2481263"/>
          <p14:tracePt t="22581" x="4546600" y="2481263"/>
          <p14:tracePt t="22597" x="4611688" y="2481263"/>
          <p14:tracePt t="22614" x="4695825" y="2481263"/>
          <p14:tracePt t="22631" x="4775200" y="2489200"/>
          <p14:tracePt t="22647" x="4872038" y="2489200"/>
          <p14:tracePt t="22664" x="4945063" y="2489200"/>
          <p14:tracePt t="22680" x="4995863" y="2489200"/>
          <p14:tracePt t="22697" x="5062538" y="2489200"/>
          <p14:tracePt t="22714" x="5127625" y="2489200"/>
          <p14:tracePt t="22730" x="5192713" y="2489200"/>
          <p14:tracePt t="22747" x="5245100" y="2489200"/>
          <p14:tracePt t="22764" x="5283200" y="2489200"/>
          <p14:tracePt t="22781" x="5310188" y="2489200"/>
          <p14:tracePt t="22797" x="5322888" y="2489200"/>
          <p14:tracePt t="23721" x="5316538" y="2489200"/>
          <p14:tracePt t="23721" x="5310188" y="2489200"/>
          <p14:tracePt t="23737" x="5297488" y="2489200"/>
          <p14:tracePt t="23748" x="5276850" y="2489200"/>
          <p14:tracePt t="23748" x="5251450" y="2489200"/>
          <p14:tracePt t="23765" x="5224463" y="2489200"/>
          <p14:tracePt t="23781" x="5205413" y="2489200"/>
          <p14:tracePt t="23798" x="5192713" y="2489200"/>
          <p14:tracePt t="26481" x="5192713" y="2481263"/>
          <p14:tracePt t="26490" x="5192713" y="2474913"/>
          <p14:tracePt t="26497" x="5199063" y="2474913"/>
          <p14:tracePt t="26498" x="5199063" y="2462213"/>
          <p14:tracePt t="26514" x="5205413" y="2455863"/>
          <p14:tracePt t="26531" x="5205413" y="2449513"/>
          <p14:tracePt t="29969" x="5199063" y="2449513"/>
          <p14:tracePt t="29993" x="5192713" y="2449513"/>
          <p14:tracePt t="30017" x="5192713" y="2455863"/>
          <p14:tracePt t="30065" x="5199063" y="2443163"/>
          <p14:tracePt t="30465" x="5199063" y="2436813"/>
          <p14:tracePt t="30481" x="5192713" y="2436813"/>
          <p14:tracePt t="30505" x="5192713" y="2443163"/>
          <p14:tracePt t="30513" x="5186363" y="2443163"/>
          <p14:tracePt t="30537" x="5192713" y="2430463"/>
          <p14:tracePt t="30729" x="5186363" y="2430463"/>
          <p14:tracePt t="30737" x="5180013" y="2430463"/>
          <p14:tracePt t="30745" x="5173663" y="2436813"/>
          <p14:tracePt t="30757" x="5159375" y="2436813"/>
          <p14:tracePt t="30763" x="5153025" y="2443163"/>
          <p14:tracePt t="30779" x="5146675" y="2455863"/>
          <p14:tracePt t="30796" x="5140325" y="2455863"/>
          <p14:tracePt t="30813" x="5133975" y="2462213"/>
          <p14:tracePt t="30849" x="5127625" y="2462213"/>
          <p14:tracePt t="30863" x="5127625" y="2468563"/>
          <p14:tracePt t="30863" x="5121275" y="2468563"/>
          <p14:tracePt t="30879" x="5100638" y="2481263"/>
          <p14:tracePt t="30896" x="5081588" y="2501900"/>
          <p14:tracePt t="30913" x="5054600" y="2527300"/>
          <p14:tracePt t="30929" x="5010150" y="2560638"/>
          <p14:tracePt t="30946" x="4983163" y="2586038"/>
          <p14:tracePt t="30963" x="4945063" y="2606675"/>
          <p14:tracePt t="30979" x="4899025" y="2632075"/>
          <p14:tracePt t="30996" x="4878388" y="2659063"/>
          <p14:tracePt t="31013" x="4833938" y="2678113"/>
          <p14:tracePt t="31029" x="4806950" y="2690813"/>
          <p14:tracePt t="31046" x="4754563" y="2709863"/>
          <p14:tracePt t="31063" x="4708525" y="2730500"/>
          <p14:tracePt t="31079" x="4656138" y="2743200"/>
          <p14:tracePt t="31096" x="4591050" y="2762250"/>
          <p14:tracePt t="31113" x="4460875" y="2776538"/>
          <p14:tracePt t="31129" x="4343400" y="2776538"/>
          <p14:tracePt t="31146" x="4225925" y="2776538"/>
          <p14:tracePt t="31163" x="4102100" y="2776538"/>
          <p14:tracePt t="31179" x="3990975" y="2776538"/>
          <p14:tracePt t="31196" x="3867150" y="2776538"/>
          <p14:tracePt t="31212" x="3756025" y="2776538"/>
          <p14:tracePt t="31229" x="3638550" y="2776538"/>
          <p14:tracePt t="31246" x="3540125" y="2782888"/>
          <p14:tracePt t="31263" x="3462338" y="2782888"/>
          <p14:tracePt t="31279" x="3403600" y="2789238"/>
          <p14:tracePt t="31296" x="3370263" y="2789238"/>
          <p14:tracePt t="31312" x="3344863" y="2789238"/>
          <p14:tracePt t="31329" x="3344863" y="2795588"/>
          <p14:tracePt t="31449" x="3330575" y="2795588"/>
          <p14:tracePt t="31465" x="3324225" y="2795588"/>
          <p14:tracePt t="31473" x="3305175" y="2795588"/>
          <p14:tracePt t="31481" x="3292475" y="2795588"/>
          <p14:tracePt t="31496" x="3284538" y="2795588"/>
          <p14:tracePt t="31512" x="3278188" y="2795588"/>
          <p14:tracePt t="31817" x="3284538" y="2795588"/>
          <p14:tracePt t="31825" x="3305175" y="2795588"/>
          <p14:tracePt t="31846" x="3382963" y="2795588"/>
          <p14:tracePt t="31848" x="3487738" y="2795588"/>
          <p14:tracePt t="31862" x="3617913" y="2795588"/>
          <p14:tracePt t="31879" x="3775075" y="2795588"/>
          <p14:tracePt t="31896" x="3905250" y="2795588"/>
          <p14:tracePt t="31912" x="4010025" y="2795588"/>
          <p14:tracePt t="31929" x="4108450" y="2795588"/>
          <p14:tracePt t="31945" x="4140200" y="2795588"/>
          <p14:tracePt t="31962" x="4160838" y="2795588"/>
          <p14:tracePt t="31979" x="4179888" y="2795588"/>
          <p14:tracePt t="31995" x="4198938" y="2795588"/>
          <p14:tracePt t="32012" x="4225925" y="2795588"/>
          <p14:tracePt t="32029" x="4259263" y="2795588"/>
          <p14:tracePt t="32045" x="4284663" y="2795588"/>
          <p14:tracePt t="32062" x="4310063" y="2795588"/>
          <p14:tracePt t="32079" x="4330700" y="2795588"/>
          <p14:tracePt t="32095" x="4343400" y="2795588"/>
          <p14:tracePt t="32281" x="4349750" y="2795588"/>
          <p14:tracePt t="32305" x="4356100" y="2795588"/>
          <p14:tracePt t="32314" x="4356100" y="2801938"/>
          <p14:tracePt t="32314" x="4362450" y="2801938"/>
          <p14:tracePt t="32329" x="4368800" y="2808288"/>
          <p14:tracePt t="32345" x="4383088" y="2814638"/>
          <p14:tracePt t="32362" x="4402138" y="2820988"/>
          <p14:tracePt t="32379" x="4427538" y="2835275"/>
          <p14:tracePt t="32395" x="4441825" y="2841625"/>
          <p14:tracePt t="32412" x="4473575" y="2841625"/>
          <p14:tracePt t="32429" x="4506913" y="2847975"/>
          <p14:tracePt t="32445" x="4538663" y="2847975"/>
          <p14:tracePt t="32462" x="4565650" y="2847975"/>
          <p14:tracePt t="32479" x="4591050" y="2847975"/>
          <p14:tracePt t="32495" x="4630738" y="2847975"/>
          <p14:tracePt t="32512" x="4649788" y="2847975"/>
          <p14:tracePt t="32529" x="4683125" y="2841625"/>
          <p14:tracePt t="32545" x="4702175" y="2835275"/>
          <p14:tracePt t="32562" x="4735513" y="2827338"/>
          <p14:tracePt t="32579" x="4748213" y="2814638"/>
          <p14:tracePt t="32595" x="4775200" y="2795588"/>
          <p14:tracePt t="32612" x="4800600" y="2762250"/>
          <p14:tracePt t="32629" x="4813300" y="2736850"/>
          <p14:tracePt t="32646" x="4813300" y="2697163"/>
          <p14:tracePt t="32662" x="4813300" y="2665413"/>
          <p14:tracePt t="32679" x="4806950" y="2638425"/>
          <p14:tracePt t="32695" x="4794250" y="2619375"/>
          <p14:tracePt t="32712" x="4787900" y="2598738"/>
          <p14:tracePt t="32729" x="4748213" y="2566988"/>
          <p14:tracePt t="32745" x="4708525" y="2560638"/>
          <p14:tracePt t="32762" x="4676775" y="2554288"/>
          <p14:tracePt t="32779" x="4643438" y="2547938"/>
          <p14:tracePt t="32795" x="4624388" y="2540000"/>
          <p14:tracePt t="32812" x="4611688" y="2540000"/>
          <p14:tracePt t="32828" x="4605338" y="2540000"/>
          <p14:tracePt t="32845" x="4591050" y="2540000"/>
          <p14:tracePt t="32862" x="4578350" y="2540000"/>
          <p14:tracePt t="32879" x="4559300" y="2540000"/>
          <p14:tracePt t="32895" x="4538663" y="2540000"/>
          <p14:tracePt t="32912" x="4513263" y="2547938"/>
          <p14:tracePt t="32928" x="4479925" y="2560638"/>
          <p14:tracePt t="32945" x="4454525" y="2566988"/>
          <p14:tracePt t="32962" x="4435475" y="2579688"/>
          <p14:tracePt t="32979" x="4427538" y="2579688"/>
          <p14:tracePt t="32995" x="4414838" y="2592388"/>
          <p14:tracePt t="33012" x="4408488" y="2598738"/>
          <p14:tracePt t="33028" x="4389438" y="2619375"/>
          <p14:tracePt t="33045" x="4362450" y="2651125"/>
          <p14:tracePt t="33062" x="4343400" y="2678113"/>
          <p14:tracePt t="33079" x="4330700" y="2697163"/>
          <p14:tracePt t="33095" x="4330700" y="2709863"/>
          <p14:tracePt t="33112" x="4330700" y="2717800"/>
          <p14:tracePt t="33128" x="4330700" y="2743200"/>
          <p14:tracePt t="33145" x="4337050" y="2755900"/>
          <p14:tracePt t="33162" x="4356100" y="2768600"/>
          <p14:tracePt t="33178" x="4383088" y="2782888"/>
          <p14:tracePt t="33195" x="4414838" y="2795588"/>
          <p14:tracePt t="33212" x="4454525" y="2808288"/>
          <p14:tracePt t="33228" x="4525963" y="2814638"/>
          <p14:tracePt t="33245" x="4565650" y="2820988"/>
          <p14:tracePt t="33262" x="4597400" y="2827338"/>
          <p14:tracePt t="33278" x="4618038" y="2827338"/>
          <p14:tracePt t="33295" x="4630738" y="2827338"/>
          <p14:tracePt t="33312" x="4630738" y="2820988"/>
          <p14:tracePt t="33473" x="4624388" y="2820988"/>
          <p14:tracePt t="33498" x="4618038" y="2820988"/>
          <p14:tracePt t="33499" x="4611688" y="2820988"/>
          <p14:tracePt t="33512" x="4591050" y="2827338"/>
          <p14:tracePt t="33528" x="4546600" y="2835275"/>
          <p14:tracePt t="33545" x="4513263" y="2835275"/>
          <p14:tracePt t="33563" x="4473575" y="2835275"/>
          <p14:tracePt t="33579" x="4435475" y="2835275"/>
          <p14:tracePt t="33595" x="4408488" y="2841625"/>
          <p14:tracePt t="33612" x="4395788" y="2841625"/>
          <p14:tracePt t="33628" x="4389438" y="2847975"/>
          <p14:tracePt t="33646" x="4376738" y="2854325"/>
          <p14:tracePt t="33689" x="4376738" y="2860675"/>
          <p14:tracePt t="33691" x="4376738" y="2867025"/>
          <p14:tracePt t="33699" x="4389438" y="2867025"/>
          <p14:tracePt t="33712" x="4402138" y="2867025"/>
          <p14:tracePt t="33728" x="4441825" y="2873375"/>
          <p14:tracePt t="33745" x="4494213" y="2879725"/>
          <p14:tracePt t="33761" x="4513263" y="2879725"/>
          <p14:tracePt t="33778" x="4519613" y="2879725"/>
          <p14:tracePt t="33961" x="4532313" y="2879725"/>
          <p14:tracePt t="33969" x="4546600" y="2879725"/>
          <p14:tracePt t="33977" x="4584700" y="2879725"/>
          <p14:tracePt t="33985" x="4656138" y="2873375"/>
          <p14:tracePt t="33995" x="4748213" y="2873375"/>
          <p14:tracePt t="34012" x="4865688" y="2873375"/>
          <p14:tracePt t="34028" x="4983163" y="2873375"/>
          <p14:tracePt t="34045" x="5081588" y="2873375"/>
          <p14:tracePt t="34061" x="5153025" y="2873375"/>
          <p14:tracePt t="34078" x="5205413" y="2873375"/>
          <p14:tracePt t="34095" x="5224463" y="2873375"/>
          <p14:tracePt t="34111" x="5232400" y="2873375"/>
          <p14:tracePt t="34153" x="5238750" y="2873375"/>
          <p14:tracePt t="34201" x="5251450" y="2873375"/>
          <p14:tracePt t="34209" x="5270500" y="2873375"/>
          <p14:tracePt t="34217" x="5335588" y="2873375"/>
          <p14:tracePt t="34228" x="5414963" y="2873375"/>
          <p14:tracePt t="34245" x="5519738" y="2873375"/>
          <p14:tracePt t="34261" x="5616575" y="2873375"/>
          <p14:tracePt t="34278" x="5695950" y="2873375"/>
          <p14:tracePt t="34295" x="5740400" y="2873375"/>
          <p14:tracePt t="34312" x="5748338" y="2873375"/>
          <p14:tracePt t="34377" x="5740400" y="2873375"/>
          <p14:tracePt t="34385" x="5721350" y="2873375"/>
          <p14:tracePt t="34389" x="5695950" y="2873375"/>
          <p14:tracePt t="34395" x="5610225" y="2873375"/>
          <p14:tracePt t="34411" x="5505450" y="2873375"/>
          <p14:tracePt t="34428" x="5356225" y="2873375"/>
          <p14:tracePt t="34444" x="5173663" y="2860675"/>
          <p14:tracePt t="34461" x="4976813" y="2860675"/>
          <p14:tracePt t="34478" x="4781550" y="2860675"/>
          <p14:tracePt t="34495" x="4624388" y="2860675"/>
          <p14:tracePt t="34511" x="4506913" y="2860675"/>
          <p14:tracePt t="34528" x="4435475" y="2860675"/>
          <p14:tracePt t="34545" x="4421188" y="2860675"/>
          <p14:tracePt t="34641" x="4427538" y="2860675"/>
          <p14:tracePt t="34657" x="4435475" y="2860675"/>
          <p14:tracePt t="34673" x="4448175" y="2860675"/>
          <p14:tracePt t="34681" x="4460875" y="2860675"/>
          <p14:tracePt t="34686" x="4473575" y="2860675"/>
          <p14:tracePt t="34694" x="4487863" y="2860675"/>
          <p14:tracePt t="34711" x="4494213" y="2860675"/>
          <p14:tracePt t="34809" x="4500563" y="2860675"/>
          <p14:tracePt t="34817" x="4506913" y="2860675"/>
          <p14:tracePt t="34818" x="4525963" y="2860675"/>
          <p14:tracePt t="34828" x="4565650" y="2860675"/>
          <p14:tracePt t="34844" x="4597400" y="2854325"/>
          <p14:tracePt t="34861" x="4637088" y="2847975"/>
          <p14:tracePt t="34878" x="4683125" y="2841625"/>
          <p14:tracePt t="34894" x="4722813" y="2814638"/>
          <p14:tracePt t="34911" x="4741863" y="2801938"/>
          <p14:tracePt t="34928" x="4754563" y="2762250"/>
          <p14:tracePt t="34944" x="4754563" y="2684463"/>
          <p14:tracePt t="34961" x="4729163" y="2606675"/>
          <p14:tracePt t="34978" x="4683125" y="2547938"/>
          <p14:tracePt t="34994" x="4643438" y="2495550"/>
          <p14:tracePt t="35011" x="4578350" y="2462213"/>
          <p14:tracePt t="35028" x="4538663" y="2422525"/>
          <p14:tracePt t="35044" x="4487863" y="2409825"/>
          <p14:tracePt t="35061" x="4441825" y="2409825"/>
          <p14:tracePt t="35078" x="4383088" y="2403475"/>
          <p14:tracePt t="35094" x="4330700" y="2403475"/>
          <p14:tracePt t="35111" x="4271963" y="2422525"/>
          <p14:tracePt t="35128" x="4225925" y="2443163"/>
          <p14:tracePt t="35144" x="4179888" y="2474913"/>
          <p14:tracePt t="35161" x="4167188" y="2495550"/>
          <p14:tracePt t="35178" x="4140200" y="2520950"/>
          <p14:tracePt t="35194" x="4140200" y="2554288"/>
          <p14:tracePt t="35211" x="4148138" y="2586038"/>
          <p14:tracePt t="35228" x="4167188" y="2619375"/>
          <p14:tracePt t="35244" x="4198938" y="2659063"/>
          <p14:tracePt t="35261" x="4238625" y="2678113"/>
          <p14:tracePt t="35277" x="4271963" y="2690813"/>
          <p14:tracePt t="35294" x="4291013" y="2703513"/>
          <p14:tracePt t="35311" x="4318000" y="2703513"/>
          <p14:tracePt t="35641" x="4330700" y="2703513"/>
          <p14:tracePt t="35651" x="4356100" y="2703513"/>
          <p14:tracePt t="35651" x="4414838" y="2709863"/>
          <p14:tracePt t="35661" x="4525963" y="2709863"/>
          <p14:tracePt t="35678" x="4676775" y="2724150"/>
          <p14:tracePt t="35694" x="4813300" y="2730500"/>
          <p14:tracePt t="35711" x="4945063" y="2730500"/>
          <p14:tracePt t="35727" x="5054600" y="2736850"/>
          <p14:tracePt t="35744" x="5140325" y="2743200"/>
          <p14:tracePt t="35761" x="5192713" y="2749550"/>
          <p14:tracePt t="35777" x="5199063" y="2749550"/>
          <p14:tracePt t="35889" x="5186363" y="2749550"/>
          <p14:tracePt t="35897" x="5165725" y="2749550"/>
          <p14:tracePt t="35911" x="5140325" y="2749550"/>
          <p14:tracePt t="35911" x="5035550" y="2749550"/>
          <p14:tracePt t="35927" x="4937125" y="2755900"/>
          <p14:tracePt t="35944" x="4826000" y="2755900"/>
          <p14:tracePt t="35961" x="4735513" y="2755900"/>
          <p14:tracePt t="35977" x="4729163" y="2762250"/>
          <p14:tracePt t="36065" x="4735513" y="2762250"/>
          <p14:tracePt t="36073" x="4748213" y="2762250"/>
          <p14:tracePt t="36081" x="4754563" y="2762250"/>
          <p14:tracePt t="36089" x="4760913" y="2762250"/>
          <p14:tracePt t="36097" x="4800600" y="2762250"/>
          <p14:tracePt t="36111" x="4892675" y="2762250"/>
          <p14:tracePt t="36128" x="4995863" y="2768600"/>
          <p14:tracePt t="36144" x="5133975" y="2776538"/>
          <p14:tracePt t="36161" x="5394325" y="2776538"/>
          <p14:tracePt t="36177" x="5532438" y="2776538"/>
          <p14:tracePt t="36194" x="5649913" y="2776538"/>
          <p14:tracePt t="36211" x="5734050" y="2776538"/>
          <p14:tracePt t="36227" x="5799138" y="2776538"/>
          <p14:tracePt t="36244" x="5826125" y="2776538"/>
          <p14:tracePt t="36260" x="5832475" y="2776538"/>
          <p14:tracePt t="37369" x="5826125" y="2768600"/>
          <p14:tracePt t="37377" x="5807075" y="2768600"/>
          <p14:tracePt t="37385" x="5807075" y="2749550"/>
          <p14:tracePt t="37393" x="5773738" y="2736850"/>
          <p14:tracePt t="37394" x="5681663" y="2697163"/>
          <p14:tracePt t="37410" x="5526088" y="2697163"/>
          <p14:tracePt t="37427" x="5362575" y="2690813"/>
          <p14:tracePt t="37443" x="5173663" y="2690813"/>
          <p14:tracePt t="37460" x="4976813" y="2690813"/>
          <p14:tracePt t="37477" x="4806950" y="2697163"/>
          <p14:tracePt t="37493" x="4630738" y="2703513"/>
          <p14:tracePt t="37510" x="4479925" y="2709863"/>
          <p14:tracePt t="37527" x="4362450" y="2717800"/>
          <p14:tracePt t="37543" x="4251325" y="2730500"/>
          <p14:tracePt t="37560" x="4167188" y="2730500"/>
          <p14:tracePt t="37577" x="4016375" y="2730500"/>
          <p14:tracePt t="37593" x="3911600" y="2730500"/>
          <p14:tracePt t="37610" x="3802063" y="2717800"/>
          <p14:tracePt t="37627" x="3676650" y="2717800"/>
          <p14:tracePt t="37644" x="3546475" y="2717800"/>
          <p14:tracePt t="37660" x="3448050" y="2709863"/>
          <p14:tracePt t="37677" x="3344863" y="2709863"/>
          <p14:tracePt t="37693" x="3278188" y="2709863"/>
          <p14:tracePt t="37710" x="3252788" y="2709863"/>
          <p14:tracePt t="37727" x="3240088" y="2717800"/>
          <p14:tracePt t="37825" x="3246438" y="2724150"/>
          <p14:tracePt t="37833" x="3265488" y="2736850"/>
          <p14:tracePt t="37841" x="3292475" y="2743200"/>
          <p14:tracePt t="37849" x="3351213" y="2749550"/>
          <p14:tracePt t="37860" x="3409950" y="2755900"/>
          <p14:tracePt t="37876" x="3448050" y="2762250"/>
          <p14:tracePt t="37893" x="3468688" y="2762250"/>
          <p14:tracePt t="37910" x="3475038" y="2762250"/>
          <p14:tracePt t="37977" x="3462338" y="2762250"/>
          <p14:tracePt t="37987" x="3454400" y="2762250"/>
          <p14:tracePt t="37993" x="3448050" y="2762250"/>
          <p14:tracePt t="37993" x="3429000" y="2762250"/>
          <p14:tracePt t="38010" x="3416300" y="2768600"/>
          <p14:tracePt t="38027" x="3382963" y="2776538"/>
          <p14:tracePt t="38043" x="3370263" y="2776538"/>
          <p14:tracePt t="38060" x="3351213" y="2776538"/>
          <p14:tracePt t="38077" x="3344863" y="2776538"/>
          <p14:tracePt t="39785" x="3357563" y="2776538"/>
          <p14:tracePt t="39793" x="3370263" y="2789238"/>
          <p14:tracePt t="39793" x="3382963" y="2795588"/>
          <p14:tracePt t="39809" x="3409950" y="2808288"/>
          <p14:tracePt t="39817" x="3448050" y="2827338"/>
          <p14:tracePt t="39825" x="3487738" y="2847975"/>
          <p14:tracePt t="39833" x="3573463" y="2900363"/>
          <p14:tracePt t="39842" x="3651250" y="2971800"/>
          <p14:tracePt t="39859" x="3729038" y="3043238"/>
          <p14:tracePt t="39876" x="3781425" y="3108325"/>
          <p14:tracePt t="39893" x="3814763" y="3160713"/>
          <p14:tracePt t="39909" x="3840163" y="3200400"/>
          <p14:tracePt t="39926" x="3852863" y="3219450"/>
          <p14:tracePt t="39942" x="3852863" y="3240088"/>
          <p14:tracePt t="39959" x="3852863" y="3265488"/>
          <p14:tracePt t="39976" x="3852863" y="3298825"/>
          <p14:tracePt t="39992" x="3852863" y="3330575"/>
          <p14:tracePt t="40010" x="3860800" y="3363913"/>
          <p14:tracePt t="40026" x="3860800" y="3382963"/>
          <p14:tracePt t="40042" x="3867150" y="3395663"/>
          <p14:tracePt t="40059" x="3873500" y="3403600"/>
          <p14:tracePt t="40076" x="3873500" y="3409950"/>
          <p14:tracePt t="40092" x="3879850" y="3416300"/>
          <p14:tracePt t="40109" x="3886200" y="3429000"/>
          <p14:tracePt t="40126" x="3905250" y="3441700"/>
          <p14:tracePt t="40142" x="3919538" y="3462338"/>
          <p14:tracePt t="40159" x="3944938" y="3481388"/>
          <p14:tracePt t="40176" x="3978275" y="3494088"/>
          <p14:tracePt t="40192" x="4010025" y="3513138"/>
          <p14:tracePt t="40209" x="4037013" y="3513138"/>
          <p14:tracePt t="40226" x="4049713" y="3506788"/>
          <p14:tracePt t="40242" x="4068763" y="3487738"/>
          <p14:tracePt t="40259" x="4068763" y="3481388"/>
          <p14:tracePt t="40585" x="4062413" y="3481388"/>
          <p14:tracePt t="40601" x="4056063" y="3481388"/>
          <p14:tracePt t="40617" x="4056063" y="3475038"/>
          <p14:tracePt t="40633" x="4056063" y="3468688"/>
          <p14:tracePt t="40681" x="4049713" y="3462338"/>
          <p14:tracePt t="41401" x="4056063" y="3462338"/>
          <p14:tracePt t="41410" x="4062413" y="3462338"/>
          <p14:tracePt t="41418" x="4075113" y="3462338"/>
          <p14:tracePt t="42106" x="4075113" y="3454400"/>
          <p14:tracePt t="42138" x="4081463" y="3454400"/>
          <p14:tracePt t="42257" x="4089400" y="3454400"/>
          <p14:tracePt t="42266" x="4121150" y="3454400"/>
          <p14:tracePt t="42276" x="4173538" y="3441700"/>
          <p14:tracePt t="42277" x="4265613" y="3435350"/>
          <p14:tracePt t="42293" x="4389438" y="3416300"/>
          <p14:tracePt t="42309" x="4494213" y="3409950"/>
          <p14:tracePt t="42326" x="4591050" y="3409950"/>
          <p14:tracePt t="42342" x="4676775" y="3409950"/>
          <p14:tracePt t="42359" x="4748213" y="3403600"/>
          <p14:tracePt t="42376" x="4787900" y="3403600"/>
          <p14:tracePt t="42392" x="4794250" y="3395663"/>
          <p14:tracePt t="42530" x="4806950" y="3395663"/>
          <p14:tracePt t="42537" x="4826000" y="3389313"/>
          <p14:tracePt t="42543" x="4852988" y="3389313"/>
          <p14:tracePt t="42559" x="4884738" y="3382963"/>
          <p14:tracePt t="42576" x="4930775" y="3382963"/>
          <p14:tracePt t="42592" x="4964113" y="3382963"/>
          <p14:tracePt t="42609" x="5010150" y="3382963"/>
          <p14:tracePt t="42746" x="5022850" y="3376613"/>
          <p14:tracePt t="42753" x="5035550" y="3376613"/>
          <p14:tracePt t="42761" x="5087938" y="3363913"/>
          <p14:tracePt t="42776" x="5127625" y="3357563"/>
          <p14:tracePt t="42792" x="5133975" y="3351213"/>
          <p14:tracePt t="43385" x="5127625" y="3351213"/>
          <p14:tracePt t="43393" x="5121275" y="3351213"/>
          <p14:tracePt t="43399" x="5113338" y="3351213"/>
          <p14:tracePt t="43409" x="5062538" y="3351213"/>
          <p14:tracePt t="43426" x="5010150" y="3351213"/>
          <p14:tracePt t="43442" x="4937125" y="3351213"/>
          <p14:tracePt t="43459" x="4859338" y="3357563"/>
          <p14:tracePt t="43475" x="4767263" y="3363913"/>
          <p14:tracePt t="43492" x="4664075" y="3363913"/>
          <p14:tracePt t="43509" x="4546600" y="3376613"/>
          <p14:tracePt t="43525" x="4389438" y="3403600"/>
          <p14:tracePt t="43542" x="4244975" y="3403600"/>
          <p14:tracePt t="43559" x="4043363" y="3441700"/>
          <p14:tracePt t="43575" x="3886200" y="3475038"/>
          <p14:tracePt t="43592" x="3709988" y="3513138"/>
          <p14:tracePt t="43609" x="3435350" y="3565525"/>
          <p14:tracePt t="43625" x="3298825" y="3586163"/>
          <p14:tracePt t="43642" x="3240088" y="3586163"/>
          <p14:tracePt t="43659" x="3181350" y="3586163"/>
          <p14:tracePt t="43675" x="3135313" y="3586163"/>
          <p14:tracePt t="43692" x="3076575" y="3586163"/>
          <p14:tracePt t="43709" x="3030538" y="3559175"/>
          <p14:tracePt t="43725" x="3017838" y="3533775"/>
          <p14:tracePt t="43742" x="3024188" y="3533775"/>
          <p14:tracePt t="44009" x="3024188" y="3527425"/>
          <p14:tracePt t="44017" x="3011488" y="3527425"/>
          <p14:tracePt t="44025" x="2997200" y="3527425"/>
          <p14:tracePt t="44028" x="2978150" y="3521075"/>
          <p14:tracePt t="44042" x="2965450" y="3527425"/>
          <p14:tracePt t="44058" x="2932113" y="3533775"/>
          <p14:tracePt t="44075" x="2906713" y="3533775"/>
          <p14:tracePt t="44092" x="2854325" y="3540125"/>
          <p14:tracePt t="44108" x="2827338" y="3540125"/>
          <p14:tracePt t="44125" x="2820988" y="3540125"/>
          <p14:tracePt t="44142" x="2795588" y="3552825"/>
          <p14:tracePt t="44158" x="2736850" y="3552825"/>
          <p14:tracePt t="44175" x="2671763" y="3559175"/>
          <p14:tracePt t="44192" x="2592388" y="3559175"/>
          <p14:tracePt t="44208" x="2501900" y="3559175"/>
          <p14:tracePt t="44225" x="2298700" y="3559175"/>
          <p14:tracePt t="44242" x="2174875" y="3559175"/>
          <p14:tracePt t="44258" x="2038350" y="3559175"/>
          <p14:tracePt t="44275" x="1906588" y="3565525"/>
          <p14:tracePt t="44292" x="1782763" y="3565525"/>
          <p14:tracePt t="44308" x="1652588" y="3565525"/>
          <p14:tracePt t="44325" x="1535113" y="3573463"/>
          <p14:tracePt t="44342" x="1411288" y="3573463"/>
          <p14:tracePt t="44358" x="1300163" y="3579813"/>
          <p14:tracePt t="44375" x="1189038" y="3579813"/>
          <p14:tracePt t="44392" x="1096963" y="3586163"/>
          <p14:tracePt t="44408" x="1006475" y="3586163"/>
          <p14:tracePt t="44425" x="895350" y="3586163"/>
          <p14:tracePt t="44442" x="842963" y="3586163"/>
          <p14:tracePt t="44458" x="822325" y="3586163"/>
          <p14:tracePt t="44475" x="803275" y="3586163"/>
          <p14:tracePt t="44492" x="796925" y="3586163"/>
          <p14:tracePt t="44508" x="784225" y="3579813"/>
          <p14:tracePt t="44525" x="757238" y="3579813"/>
          <p14:tracePt t="44542" x="744538" y="3579813"/>
          <p14:tracePt t="44558" x="731838" y="3579813"/>
          <p14:tracePt t="44575" x="711200" y="3579813"/>
          <p14:tracePt t="44592" x="704850" y="3586163"/>
          <p14:tracePt t="44713" x="711200" y="3586163"/>
          <p14:tracePt t="44729" x="711200" y="3592513"/>
          <p14:tracePt t="44737" x="731838" y="3598863"/>
          <p14:tracePt t="44746" x="738188" y="3598863"/>
          <p14:tracePt t="44758" x="757238" y="3598863"/>
          <p14:tracePt t="44775" x="790575" y="3598863"/>
          <p14:tracePt t="44792" x="822325" y="3598863"/>
          <p14:tracePt t="44808" x="842963" y="3605213"/>
          <p14:tracePt t="44825" x="901700" y="3605213"/>
          <p14:tracePt t="44842" x="933450" y="3598863"/>
          <p14:tracePt t="44858" x="966788" y="3598863"/>
          <p14:tracePt t="44875" x="1006475" y="3586163"/>
          <p14:tracePt t="44891" x="1031875" y="3579813"/>
          <p14:tracePt t="44908" x="1050925" y="3573463"/>
          <p14:tracePt t="44925" x="1077913" y="3559175"/>
          <p14:tracePt t="44942" x="1090613" y="3552825"/>
          <p14:tracePt t="44958" x="1117600" y="3533775"/>
          <p14:tracePt t="44975" x="1136650" y="3513138"/>
          <p14:tracePt t="44991" x="1149350" y="3500438"/>
          <p14:tracePt t="45008" x="1162050" y="3481388"/>
          <p14:tracePt t="45025" x="1168400" y="3441700"/>
          <p14:tracePt t="45041" x="1168400" y="3409950"/>
          <p14:tracePt t="45058" x="1168400" y="3382963"/>
          <p14:tracePt t="45075" x="1155700" y="3357563"/>
          <p14:tracePt t="45091" x="1149350" y="3344863"/>
          <p14:tracePt t="45108" x="1117600" y="3330575"/>
          <p14:tracePt t="45125" x="1084263" y="3324225"/>
          <p14:tracePt t="45141" x="1038225" y="3317875"/>
          <p14:tracePt t="45158" x="998538" y="3311525"/>
          <p14:tracePt t="45175" x="947738" y="3298825"/>
          <p14:tracePt t="45191" x="914400" y="3298825"/>
          <p14:tracePt t="45208" x="881063" y="3292475"/>
          <p14:tracePt t="45225" x="842963" y="3284538"/>
          <p14:tracePt t="45241" x="777875" y="3284538"/>
          <p14:tracePt t="45258" x="738188" y="3284538"/>
          <p14:tracePt t="45275" x="692150" y="3284538"/>
          <p14:tracePt t="45291" x="652463" y="3284538"/>
          <p14:tracePt t="45308" x="620713" y="3284538"/>
          <p14:tracePt t="45325" x="574675" y="3284538"/>
          <p14:tracePt t="45341" x="541338" y="3284538"/>
          <p14:tracePt t="45358" x="515938" y="3298825"/>
          <p14:tracePt t="45375" x="482600" y="3317875"/>
          <p14:tracePt t="45391" x="469900" y="3330575"/>
          <p14:tracePt t="45408" x="450850" y="3351213"/>
          <p14:tracePt t="45425" x="431800" y="3382963"/>
          <p14:tracePt t="45441" x="423863" y="3422650"/>
          <p14:tracePt t="45458" x="417513" y="3441700"/>
          <p14:tracePt t="45475" x="417513" y="3475038"/>
          <p14:tracePt t="45491" x="431800" y="3500438"/>
          <p14:tracePt t="45508" x="463550" y="3533775"/>
          <p14:tracePt t="45524" x="496888" y="3579813"/>
          <p14:tracePt t="45541" x="541338" y="3605213"/>
          <p14:tracePt t="45558" x="593725" y="3638550"/>
          <p14:tracePt t="45574" x="666750" y="3644900"/>
          <p14:tracePt t="45591" x="738188" y="3644900"/>
          <p14:tracePt t="45608" x="830263" y="3644900"/>
          <p14:tracePt t="45625" x="939800" y="3644900"/>
          <p14:tracePt t="45641" x="985838" y="3644900"/>
          <p14:tracePt t="45658" x="1025525" y="3638550"/>
          <p14:tracePt t="45674" x="1031875" y="3638550"/>
          <p14:tracePt t="45691" x="1050925" y="3632200"/>
          <p14:tracePt t="45708" x="1071563" y="3617913"/>
          <p14:tracePt t="45724" x="1090613" y="3598863"/>
          <p14:tracePt t="45741" x="1123950" y="3573463"/>
          <p14:tracePt t="45758" x="1136650" y="3559175"/>
          <p14:tracePt t="45774" x="1162050" y="3533775"/>
          <p14:tracePt t="45791" x="1182688" y="3513138"/>
          <p14:tracePt t="45808" x="1189038" y="3487738"/>
          <p14:tracePt t="45824" x="1195388" y="3454400"/>
          <p14:tracePt t="45841" x="1189038" y="3416300"/>
          <p14:tracePt t="45858" x="1189038" y="3395663"/>
          <p14:tracePt t="45874" x="1189038" y="3382963"/>
          <p14:tracePt t="45891" x="1182688" y="3376613"/>
          <p14:tracePt t="45908" x="1168400" y="3370263"/>
          <p14:tracePt t="45924" x="1149350" y="3357563"/>
          <p14:tracePt t="45941" x="1109663" y="3344863"/>
          <p14:tracePt t="45958" x="1071563" y="3330575"/>
          <p14:tracePt t="45974" x="1038225" y="3317875"/>
          <p14:tracePt t="45991" x="998538" y="3305175"/>
          <p14:tracePt t="46008" x="979488" y="3298825"/>
          <p14:tracePt t="46024" x="947738" y="3298825"/>
          <p14:tracePt t="46041" x="901700" y="3298825"/>
          <p14:tracePt t="46058" x="868363" y="3298825"/>
          <p14:tracePt t="46074" x="822325" y="3298825"/>
          <p14:tracePt t="46091" x="777875" y="3298825"/>
          <p14:tracePt t="46108" x="725488" y="3298825"/>
          <p14:tracePt t="46124" x="685800" y="3298825"/>
          <p14:tracePt t="46142" x="639763" y="3305175"/>
          <p14:tracePt t="46158" x="601663" y="3317875"/>
          <p14:tracePt t="46175" x="574675" y="3336925"/>
          <p14:tracePt t="46191" x="549275" y="3357563"/>
          <p14:tracePt t="46208" x="515938" y="3376613"/>
          <p14:tracePt t="46224" x="509588" y="3409950"/>
          <p14:tracePt t="46241" x="496888" y="3448050"/>
          <p14:tracePt t="46258" x="496888" y="3481388"/>
          <p14:tracePt t="46274" x="496888" y="3500438"/>
          <p14:tracePt t="46291" x="509588" y="3533775"/>
          <p14:tracePt t="46308" x="534988" y="3565525"/>
          <p14:tracePt t="46324" x="561975" y="3598863"/>
          <p14:tracePt t="46341" x="593725" y="3624263"/>
          <p14:tracePt t="46357" x="633413" y="3651250"/>
          <p14:tracePt t="46374" x="666750" y="3670300"/>
          <p14:tracePt t="46391" x="704850" y="3683000"/>
          <p14:tracePt t="46408" x="757238" y="3697288"/>
          <p14:tracePt t="46424" x="809625" y="3697288"/>
          <p14:tracePt t="46441" x="881063" y="3697288"/>
          <p14:tracePt t="46457" x="920750" y="3697288"/>
          <p14:tracePt t="46474" x="966788" y="3697288"/>
          <p14:tracePt t="46491" x="1006475" y="3683000"/>
          <p14:tracePt t="46507" x="1038225" y="3676650"/>
          <p14:tracePt t="46524" x="1050925" y="3663950"/>
          <p14:tracePt t="46541" x="1071563" y="3644900"/>
          <p14:tracePt t="46557" x="1084263" y="3632200"/>
          <p14:tracePt t="46574" x="1090613" y="3617913"/>
          <p14:tracePt t="46591" x="1090613" y="3586163"/>
          <p14:tracePt t="46607" x="1090613" y="3546475"/>
          <p14:tracePt t="46624" x="1077913" y="3506788"/>
          <p14:tracePt t="46641" x="1058863" y="3462338"/>
          <p14:tracePt t="46657" x="1038225" y="3435350"/>
          <p14:tracePt t="46674" x="1019175" y="3409950"/>
          <p14:tracePt t="46691" x="985838" y="3382963"/>
          <p14:tracePt t="46707" x="960438" y="3357563"/>
          <p14:tracePt t="46724" x="914400" y="3336925"/>
          <p14:tracePt t="46741" x="881063" y="3324225"/>
          <p14:tracePt t="46757" x="855663" y="3317875"/>
          <p14:tracePt t="46774" x="842963" y="3311525"/>
          <p14:tracePt t="46791" x="822325" y="3311525"/>
          <p14:tracePt t="46807" x="809625" y="3311525"/>
          <p14:tracePt t="46824" x="784225" y="3311525"/>
          <p14:tracePt t="46841" x="744538" y="3311525"/>
          <p14:tracePt t="46857" x="719138" y="3311525"/>
          <p14:tracePt t="46874" x="679450" y="3324225"/>
          <p14:tracePt t="46891" x="660400" y="3336925"/>
          <p14:tracePt t="46907" x="627063" y="3351213"/>
          <p14:tracePt t="46924" x="608013" y="3370263"/>
          <p14:tracePt t="46941" x="574675" y="3403600"/>
          <p14:tracePt t="46957" x="541338" y="3429000"/>
          <p14:tracePt t="46974" x="528638" y="3448050"/>
          <p14:tracePt t="46991" x="509588" y="3475038"/>
          <p14:tracePt t="47008" x="503238" y="3494088"/>
          <p14:tracePt t="47024" x="503238" y="3521075"/>
          <p14:tracePt t="47041" x="509588" y="3540125"/>
          <p14:tracePt t="47057" x="522288" y="3552825"/>
          <p14:tracePt t="47074" x="534988" y="3559175"/>
          <p14:tracePt t="47091" x="561975" y="3559175"/>
          <p14:tracePt t="47107" x="574675" y="3565525"/>
          <p14:tracePt t="47124" x="593725" y="3573463"/>
          <p14:tracePt t="47141" x="608013" y="3573463"/>
          <p14:tracePt t="47157" x="627063" y="3579813"/>
          <p14:tracePt t="47174" x="639763" y="3579813"/>
          <p14:tracePt t="47190" x="652463" y="3579813"/>
          <p14:tracePt t="47207" x="666750" y="3586163"/>
          <p14:tracePt t="47224" x="679450" y="3586163"/>
          <p14:tracePt t="47241" x="692150" y="3586163"/>
          <p14:tracePt t="47257" x="711200" y="3586163"/>
          <p14:tracePt t="47817" x="719138" y="3586163"/>
          <p14:tracePt t="47841" x="725488" y="3586163"/>
          <p14:tracePt t="47849" x="738188" y="3586163"/>
          <p14:tracePt t="47854" x="757238" y="3586163"/>
          <p14:tracePt t="47857" x="803275" y="3586163"/>
          <p14:tracePt t="47874" x="849313" y="3592513"/>
          <p14:tracePt t="47890" x="889000" y="3592513"/>
          <p14:tracePt t="47907" x="920750" y="3598863"/>
          <p14:tracePt t="47924" x="939800" y="3598863"/>
          <p14:tracePt t="47940" x="947738" y="3598863"/>
          <p14:tracePt t="49929" x="960438" y="3598863"/>
          <p14:tracePt t="49937" x="985838" y="3598863"/>
          <p14:tracePt t="49951" x="1025525" y="3605213"/>
          <p14:tracePt t="49953" x="1077913" y="3605213"/>
          <p14:tracePt t="49961" x="1176338" y="3605213"/>
          <p14:tracePt t="49973" x="1279525" y="3605213"/>
          <p14:tracePt t="49990" x="1384300" y="3605213"/>
          <p14:tracePt t="50007" x="1501775" y="3605213"/>
          <p14:tracePt t="50023" x="1593850" y="3605213"/>
          <p14:tracePt t="50040" x="1684338" y="3611563"/>
          <p14:tracePt t="50057" x="1803400" y="3611563"/>
          <p14:tracePt t="50074" x="1881188" y="3611563"/>
          <p14:tracePt t="50090" x="1939925" y="3611563"/>
          <p14:tracePt t="50106" x="2011363" y="3611563"/>
          <p14:tracePt t="50123" x="2076450" y="3611563"/>
          <p14:tracePt t="50139" x="2135188" y="3611563"/>
          <p14:tracePt t="50156" x="2201863" y="3611563"/>
          <p14:tracePt t="50173" x="2279650" y="3611563"/>
          <p14:tracePt t="50190" x="2344738" y="3617913"/>
          <p14:tracePt t="50206" x="2403475" y="3617913"/>
          <p14:tracePt t="50223" x="2462213" y="3624263"/>
          <p14:tracePt t="50239" x="2501900" y="3624263"/>
          <p14:tracePt t="50256" x="2514600" y="3624263"/>
          <p14:tracePt t="51105" x="2508250" y="3624263"/>
          <p14:tracePt t="51337" x="2501900" y="3624263"/>
          <p14:tracePt t="51345" x="2489200" y="3632200"/>
          <p14:tracePt t="51356" x="2474913" y="3638550"/>
          <p14:tracePt t="51356" x="2449513" y="3638550"/>
          <p14:tracePt t="51372" x="2422525" y="3638550"/>
          <p14:tracePt t="51389" x="2378075" y="3638550"/>
          <p14:tracePt t="51405" x="2344738" y="3644900"/>
          <p14:tracePt t="51422" x="2311400" y="3644900"/>
          <p14:tracePt t="51439" x="2286000" y="3644900"/>
          <p14:tracePt t="51456" x="2252663" y="3644900"/>
          <p14:tracePt t="51472" x="2208213" y="3644900"/>
          <p14:tracePt t="51472" x="2162175" y="3644900"/>
          <p14:tracePt t="51489" x="2057400" y="3644900"/>
          <p14:tracePt t="51505" x="1920875" y="3644900"/>
          <p14:tracePt t="51522" x="1757363" y="3644900"/>
          <p14:tracePt t="51539" x="1574800" y="3644900"/>
          <p14:tracePt t="51556" x="1390650" y="3644900"/>
          <p14:tracePt t="51572" x="1227138" y="3651250"/>
          <p14:tracePt t="51589" x="1103313" y="3651250"/>
          <p14:tracePt t="51605" x="1019175" y="3651250"/>
          <p14:tracePt t="51622" x="966788" y="3644900"/>
          <p14:tracePt t="51639" x="947738" y="3644900"/>
          <p14:tracePt t="51833" x="960438" y="3638550"/>
          <p14:tracePt t="51841" x="966788" y="3632200"/>
          <p14:tracePt t="51847" x="973138" y="3632200"/>
          <p14:tracePt t="51855" x="998538" y="3632200"/>
          <p14:tracePt t="51872" x="1025525" y="3624263"/>
          <p14:tracePt t="51889" x="1065213" y="3611563"/>
          <p14:tracePt t="51905" x="1090613" y="3605213"/>
          <p14:tracePt t="51922" x="1109663" y="3592513"/>
          <p14:tracePt t="51939" x="1130300" y="3579813"/>
          <p14:tracePt t="51955" x="1155700" y="3552825"/>
          <p14:tracePt t="51972" x="1168400" y="3527425"/>
          <p14:tracePt t="51989" x="1176338" y="3506788"/>
          <p14:tracePt t="52005" x="1176338" y="3481388"/>
          <p14:tracePt t="52022" x="1176338" y="3462338"/>
          <p14:tracePt t="52039" x="1155700" y="3435350"/>
          <p14:tracePt t="52056" x="1149350" y="3403600"/>
          <p14:tracePt t="52072" x="1117600" y="3363913"/>
          <p14:tracePt t="52089" x="1084263" y="3330575"/>
          <p14:tracePt t="52105" x="1038225" y="3298825"/>
          <p14:tracePt t="52122" x="1006475" y="3278188"/>
          <p14:tracePt t="52139" x="973138" y="3265488"/>
          <p14:tracePt t="52155" x="939800" y="3252788"/>
          <p14:tracePt t="52172" x="901700" y="3240088"/>
          <p14:tracePt t="52188" x="855663" y="3225800"/>
          <p14:tracePt t="52205" x="803275" y="3219450"/>
          <p14:tracePt t="52222" x="750888" y="3200400"/>
          <p14:tracePt t="52238" x="704850" y="3187700"/>
          <p14:tracePt t="52255" x="633413" y="3187700"/>
          <p14:tracePt t="52272" x="587375" y="3187700"/>
          <p14:tracePt t="52289" x="515938" y="3187700"/>
          <p14:tracePt t="52305" x="476250" y="3194050"/>
          <p14:tracePt t="52322" x="417513" y="3219450"/>
          <p14:tracePt t="52338" x="385763" y="3240088"/>
          <p14:tracePt t="52355" x="358775" y="3259138"/>
          <p14:tracePt t="52372" x="339725" y="3278188"/>
          <p14:tracePt t="52388" x="320675" y="3305175"/>
          <p14:tracePt t="52405" x="300038" y="3330575"/>
          <p14:tracePt t="52422" x="293688" y="3357563"/>
          <p14:tracePt t="52438" x="293688" y="3382963"/>
          <p14:tracePt t="52455" x="306388" y="3416300"/>
          <p14:tracePt t="52472" x="339725" y="3462338"/>
          <p14:tracePt t="52488" x="385763" y="3487738"/>
          <p14:tracePt t="52505" x="423863" y="3494088"/>
          <p14:tracePt t="52522" x="482600" y="3500438"/>
          <p14:tracePt t="52538" x="528638" y="3500438"/>
          <p14:tracePt t="52555" x="549275" y="3500438"/>
          <p14:tracePt t="52617" x="549275" y="3494088"/>
          <p14:tracePt t="53721" x="568325" y="3494088"/>
          <p14:tracePt t="53729" x="593725" y="3494088"/>
          <p14:tracePt t="53729" x="639763" y="3494088"/>
          <p14:tracePt t="53738" x="731838" y="3500438"/>
          <p14:tracePt t="53755" x="855663" y="3521075"/>
          <p14:tracePt t="53771" x="998538" y="3533775"/>
          <p14:tracePt t="53788" x="1136650" y="3552825"/>
          <p14:tracePt t="53805" x="1241425" y="3573463"/>
          <p14:tracePt t="53821" x="1338263" y="3573463"/>
          <p14:tracePt t="53838" x="1411288" y="3586163"/>
          <p14:tracePt t="53855" x="1482725" y="3586163"/>
          <p14:tracePt t="53871" x="1554163" y="3586163"/>
          <p14:tracePt t="53888" x="1606550" y="3586163"/>
          <p14:tracePt t="53905" x="1730375" y="3586163"/>
          <p14:tracePt t="53921" x="1816100" y="3586163"/>
          <p14:tracePt t="53938" x="1920875" y="3586163"/>
          <p14:tracePt t="53954" x="2024063" y="3586163"/>
          <p14:tracePt t="53971" x="2135188" y="3586163"/>
          <p14:tracePt t="53988" x="2246313" y="3586163"/>
          <p14:tracePt t="54005" x="2357438" y="3586163"/>
          <p14:tracePt t="54021" x="2462213" y="3586163"/>
          <p14:tracePt t="54038" x="2566988" y="3586163"/>
          <p14:tracePt t="54054" x="2665413" y="3586163"/>
          <p14:tracePt t="54071" x="2755900" y="3586163"/>
          <p14:tracePt t="54088" x="2814638" y="3586163"/>
          <p14:tracePt t="54105" x="2906713" y="3586163"/>
          <p14:tracePt t="54121" x="2938463" y="3586163"/>
          <p14:tracePt t="54138" x="2959100" y="3586163"/>
          <p14:tracePt t="54154" x="2965450" y="3586163"/>
          <p14:tracePt t="54673" x="2959100" y="3586163"/>
          <p14:tracePt t="54681" x="2952750" y="3586163"/>
          <p14:tracePt t="54713" x="2946400" y="3592513"/>
          <p14:tracePt t="54723" x="2946400" y="3598863"/>
          <p14:tracePt t="54745" x="2938463" y="3598863"/>
          <p14:tracePt t="54757" x="2938463" y="3605213"/>
          <p14:tracePt t="54757" x="2932113" y="3605213"/>
          <p14:tracePt t="54771" x="2925763" y="3605213"/>
          <p14:tracePt t="54825" x="2925763" y="3611563"/>
          <p14:tracePt t="55025" x="2919413" y="3611563"/>
          <p14:tracePt t="55033" x="2887663" y="3611563"/>
          <p14:tracePt t="55041" x="2873375" y="3611563"/>
          <p14:tracePt t="55054" x="2835275" y="3611563"/>
          <p14:tracePt t="55071" x="2789238" y="3611563"/>
          <p14:tracePt t="55087" x="2755900" y="3617913"/>
          <p14:tracePt t="55104" x="2730500" y="3617913"/>
          <p14:tracePt t="55241" x="2743200" y="3617913"/>
          <p14:tracePt t="55249" x="2755900" y="3617913"/>
          <p14:tracePt t="55257" x="2782888" y="3617913"/>
          <p14:tracePt t="55265" x="2841625" y="3617913"/>
          <p14:tracePt t="55274" x="2887663" y="3617913"/>
          <p14:tracePt t="55287" x="2965450" y="3617913"/>
          <p14:tracePt t="55304" x="3049588" y="3624263"/>
          <p14:tracePt t="55304" x="3095625" y="3632200"/>
          <p14:tracePt t="55321" x="3187700" y="3644900"/>
          <p14:tracePt t="55337" x="3271838" y="3644900"/>
          <p14:tracePt t="55354" x="3324225" y="3644900"/>
          <p14:tracePt t="55371" x="3351213" y="3651250"/>
          <p14:tracePt t="55387" x="3370263" y="3651250"/>
          <p14:tracePt t="55404" x="3363913" y="3657600"/>
          <p14:tracePt t="55441" x="3370263" y="3657600"/>
          <p14:tracePt t="55444" x="3376613" y="3657600"/>
          <p14:tracePt t="55454" x="3389313" y="3657600"/>
          <p14:tracePt t="55471" x="3395663" y="3657600"/>
          <p14:tracePt t="55487" x="3416300" y="3657600"/>
          <p14:tracePt t="55504" x="3422650" y="3657600"/>
          <p14:tracePt t="55521" x="3422650" y="3651250"/>
          <p14:tracePt t="55593" x="3416300" y="3651250"/>
          <p14:tracePt t="55601" x="3409950" y="3651250"/>
          <p14:tracePt t="55621" x="3376613" y="3651250"/>
          <p14:tracePt t="55621" x="3311525" y="3657600"/>
          <p14:tracePt t="55637" x="3219450" y="3657600"/>
          <p14:tracePt t="55654" x="3095625" y="3657600"/>
          <p14:tracePt t="55670" x="2971800" y="3657600"/>
          <p14:tracePt t="55687" x="2854325" y="3657600"/>
          <p14:tracePt t="55704" x="2776538" y="3657600"/>
          <p14:tracePt t="55721" x="2736850" y="3657600"/>
          <p14:tracePt t="55865" x="2749550" y="3651250"/>
          <p14:tracePt t="55865" x="2768600" y="3644900"/>
          <p14:tracePt t="55881" x="2789238" y="3644900"/>
          <p14:tracePt t="55891" x="2814638" y="3644900"/>
          <p14:tracePt t="55897" x="2827338" y="3644900"/>
          <p14:tracePt t="55905" x="2860675" y="3644900"/>
          <p14:tracePt t="55920" x="2867025" y="3644900"/>
          <p14:tracePt t="56025" x="2860675" y="3644900"/>
          <p14:tracePt t="56033" x="2854325" y="3644900"/>
          <p14:tracePt t="56042" x="2841625" y="3644900"/>
          <p14:tracePt t="56042" x="2820988" y="3644900"/>
          <p14:tracePt t="56054" x="2801938" y="3644900"/>
          <p14:tracePt t="56071" x="2782888" y="3644900"/>
          <p14:tracePt t="56088" x="2782888" y="3638550"/>
          <p14:tracePt t="56233" x="2795588" y="3638550"/>
          <p14:tracePt t="56242" x="2808288" y="3638550"/>
          <p14:tracePt t="56243" x="2827338" y="3638550"/>
          <p14:tracePt t="56254" x="2854325" y="3638550"/>
          <p14:tracePt t="56271" x="2879725" y="3638550"/>
          <p14:tracePt t="56287" x="2894013" y="3638550"/>
          <p14:tracePt t="56304" x="2906713" y="3638550"/>
          <p14:tracePt t="56320" x="2900363" y="3638550"/>
          <p14:tracePt t="56433" x="2894013" y="3638550"/>
          <p14:tracePt t="56442" x="2879725" y="3638550"/>
          <p14:tracePt t="56442" x="2867025" y="3638550"/>
          <p14:tracePt t="56454" x="2835275" y="3638550"/>
          <p14:tracePt t="56470" x="2814638" y="3638550"/>
          <p14:tracePt t="56487" x="2789238" y="3638550"/>
          <p14:tracePt t="56504" x="2776538" y="3638550"/>
          <p14:tracePt t="56617" x="2789238" y="3638550"/>
          <p14:tracePt t="56626" x="2808288" y="3638550"/>
          <p14:tracePt t="56626" x="2827338" y="3638550"/>
          <p14:tracePt t="56637" x="2854325" y="3638550"/>
          <p14:tracePt t="56653" x="2879725" y="3638550"/>
          <p14:tracePt t="56670" x="2887663" y="3638550"/>
          <p14:tracePt t="58569" x="2900363" y="3638550"/>
          <p14:tracePt t="58578" x="2938463" y="3638550"/>
          <p14:tracePt t="58586" x="2990850" y="3638550"/>
          <p14:tracePt t="58587" x="3108325" y="3638550"/>
          <p14:tracePt t="58603" x="3219450" y="3638550"/>
          <p14:tracePt t="58619" x="3324225" y="3638550"/>
          <p14:tracePt t="58637" x="3395663" y="3638550"/>
          <p14:tracePt t="58653" x="3441700" y="3638550"/>
          <p14:tracePt t="58669" x="3462338" y="3632200"/>
          <p14:tracePt t="58686" x="3475038" y="3632200"/>
          <p14:tracePt t="58703" x="3487738" y="3632200"/>
          <p14:tracePt t="58719" x="3500438" y="3632200"/>
          <p14:tracePt t="58736" x="3521075" y="3632200"/>
          <p14:tracePt t="58753" x="3527425" y="3632200"/>
          <p14:tracePt t="60113" x="3521075" y="3632200"/>
          <p14:tracePt t="60130" x="3513138" y="3632200"/>
          <p14:tracePt t="60145" x="3513138" y="3638550"/>
          <p14:tracePt t="60161" x="3513138" y="3651250"/>
          <p14:tracePt t="60178" x="3513138" y="3657600"/>
          <p14:tracePt t="60186" x="3506788" y="3663950"/>
          <p14:tracePt t="60193" x="3494088" y="3722688"/>
          <p14:tracePt t="60203" x="3500438" y="3768725"/>
          <p14:tracePt t="60220" x="3540125" y="3867150"/>
          <p14:tracePt t="60236" x="3573463" y="3990975"/>
          <p14:tracePt t="60253" x="3617913" y="4108450"/>
          <p14:tracePt t="60270" x="3638550" y="4238625"/>
          <p14:tracePt t="60286" x="3651250" y="4330700"/>
          <p14:tracePt t="60303" x="3657600" y="4376738"/>
          <p14:tracePt t="60320" x="3657600" y="4408488"/>
          <p14:tracePt t="60336" x="3657600" y="4460875"/>
          <p14:tracePt t="60353" x="3644900" y="4506913"/>
          <p14:tracePt t="60370" x="3632200" y="4525963"/>
          <p14:tracePt t="60386" x="3624263" y="4532313"/>
          <p14:tracePt t="60403" x="3605213" y="4532313"/>
          <p14:tracePt t="60420" x="3573463" y="4532313"/>
          <p14:tracePt t="60436" x="3506788" y="4532313"/>
          <p14:tracePt t="60453" x="3429000" y="4532313"/>
          <p14:tracePt t="60470" x="3311525" y="4532313"/>
          <p14:tracePt t="60486" x="3206750" y="4532313"/>
          <p14:tracePt t="60503" x="3141663" y="4513263"/>
          <p14:tracePt t="60520" x="3070225" y="4506913"/>
          <p14:tracePt t="60536" x="3043238" y="4500563"/>
          <p14:tracePt t="60553" x="3030538" y="4500563"/>
          <p14:tracePt t="60594" x="3030538" y="4506913"/>
          <p14:tracePt t="60610" x="3043238" y="4506913"/>
          <p14:tracePt t="60620" x="3049588" y="4513263"/>
          <p14:tracePt t="60625" x="3055938" y="4519613"/>
          <p14:tracePt t="60637" x="3063875" y="4519613"/>
          <p14:tracePt t="60953" x="3063875" y="4513263"/>
          <p14:tracePt t="60956" x="3055938" y="4513263"/>
          <p14:tracePt t="61001" x="3049588" y="4513263"/>
          <p14:tracePt t="61009" x="3043238" y="4500563"/>
          <p14:tracePt t="61017" x="3036888" y="4494213"/>
          <p14:tracePt t="61036" x="3036888" y="4479925"/>
          <p14:tracePt t="61036" x="3036888" y="4473575"/>
          <p14:tracePt t="61053" x="3030538" y="4467225"/>
          <p14:tracePt t="61069" x="3017838" y="4448175"/>
          <p14:tracePt t="61086" x="3005138" y="4441825"/>
          <p14:tracePt t="61103" x="2984500" y="4408488"/>
          <p14:tracePt t="61119" x="2952750" y="4395788"/>
          <p14:tracePt t="61136" x="2913063" y="4362450"/>
          <p14:tracePt t="61153" x="2873375" y="4349750"/>
          <p14:tracePt t="61153" x="2854325" y="4349750"/>
          <p14:tracePt t="61170" x="2841625" y="4349750"/>
          <p14:tracePt t="61186" x="2835275" y="4349750"/>
          <p14:tracePt t="61386" x="2827338" y="4337050"/>
          <p14:tracePt t="61393" x="2820988" y="4330700"/>
          <p14:tracePt t="61403" x="2808288" y="4318000"/>
          <p14:tracePt t="61409" x="2736850" y="4259263"/>
          <p14:tracePt t="61419" x="2632075" y="4198938"/>
          <p14:tracePt t="61436" x="2495550" y="4133850"/>
          <p14:tracePt t="61453" x="2311400" y="4062413"/>
          <p14:tracePt t="61469" x="2116138" y="3963988"/>
          <p14:tracePt t="61486" x="1965325" y="3892550"/>
          <p14:tracePt t="61502" x="1862138" y="3852863"/>
          <p14:tracePt t="61519" x="1789113" y="3802063"/>
          <p14:tracePt t="61536" x="1711325" y="3762375"/>
          <p14:tracePt t="61553" x="1646238" y="3735388"/>
          <p14:tracePt t="61569" x="1566863" y="3697288"/>
          <p14:tracePt t="61586" x="1516063" y="3670300"/>
          <p14:tracePt t="61602" x="1455738" y="3644900"/>
          <p14:tracePt t="61619" x="1404938" y="3598863"/>
          <p14:tracePt t="61636" x="1331913" y="3565525"/>
          <p14:tracePt t="61653" x="1266825" y="3521075"/>
          <p14:tracePt t="61669" x="1176338" y="3506788"/>
          <p14:tracePt t="61686" x="1103313" y="3500438"/>
          <p14:tracePt t="61703" x="1050925" y="3500438"/>
          <p14:tracePt t="61719" x="1012825" y="3500438"/>
          <p14:tracePt t="61736" x="998538" y="3500438"/>
          <p14:tracePt t="61825" x="1006475" y="3500438"/>
          <p14:tracePt t="61849" x="1012825" y="3500438"/>
          <p14:tracePt t="61865" x="1025525" y="3500438"/>
          <p14:tracePt t="61883" x="1031875" y="3500438"/>
          <p14:tracePt t="61897" x="1031875" y="3494088"/>
          <p14:tracePt t="61921" x="1031875" y="3487738"/>
          <p14:tracePt t="61933" x="1031875" y="3481388"/>
          <p14:tracePt t="61937" x="1038225" y="3481388"/>
          <p14:tracePt t="61945" x="1038225" y="3468688"/>
          <p14:tracePt t="61952" x="1031875" y="3462338"/>
          <p14:tracePt t="61969" x="992188" y="3416300"/>
          <p14:tracePt t="61986" x="966788" y="3395663"/>
          <p14:tracePt t="62003" x="933450" y="3382963"/>
          <p14:tracePt t="62019" x="874713" y="3370263"/>
          <p14:tracePt t="62036" x="815975" y="3363913"/>
          <p14:tracePt t="62052" x="757238" y="3357563"/>
          <p14:tracePt t="62069" x="711200" y="3357563"/>
          <p14:tracePt t="62086" x="666750" y="3363913"/>
          <p14:tracePt t="62102" x="620713" y="3403600"/>
          <p14:tracePt t="62119" x="581025" y="3468688"/>
          <p14:tracePt t="62136" x="574675" y="3533775"/>
          <p14:tracePt t="62152" x="561975" y="3611563"/>
          <p14:tracePt t="62169" x="581025" y="3676650"/>
          <p14:tracePt t="62186" x="639763" y="3709988"/>
          <p14:tracePt t="62202" x="744538" y="3722688"/>
          <p14:tracePt t="62219" x="842963" y="3722688"/>
          <p14:tracePt t="62236" x="920750" y="3709988"/>
          <p14:tracePt t="62252" x="979488" y="3676650"/>
          <p14:tracePt t="62269" x="1019175" y="3638550"/>
          <p14:tracePt t="62286" x="1025525" y="3586163"/>
          <p14:tracePt t="62302" x="1025525" y="3521075"/>
          <p14:tracePt t="62319" x="1006475" y="3468688"/>
          <p14:tracePt t="62335" x="973138" y="3416300"/>
          <p14:tracePt t="62352" x="933450" y="3382963"/>
          <p14:tracePt t="62369" x="881063" y="3370263"/>
          <p14:tracePt t="62386" x="842963" y="3370263"/>
          <p14:tracePt t="62402" x="809625" y="3395663"/>
          <p14:tracePt t="62419" x="750888" y="3454400"/>
          <p14:tracePt t="62435" x="698500" y="3521075"/>
          <p14:tracePt t="62452" x="679450" y="3592513"/>
          <p14:tracePt t="62469" x="685800" y="3617913"/>
          <p14:tracePt t="62486" x="725488" y="3632200"/>
          <p14:tracePt t="62502" x="803275" y="3632200"/>
          <p14:tracePt t="62519" x="901700" y="3632200"/>
          <p14:tracePt t="62535" x="979488" y="3598863"/>
          <p14:tracePt t="62552" x="1025525" y="3546475"/>
          <p14:tracePt t="62569" x="1050925" y="3481388"/>
          <p14:tracePt t="62586" x="1050925" y="3448050"/>
          <p14:tracePt t="62602" x="1025525" y="3409950"/>
          <p14:tracePt t="62619" x="979488" y="3382963"/>
          <p14:tracePt t="62636" x="947738" y="3370263"/>
          <p14:tracePt t="62652" x="914400" y="3370263"/>
          <p14:tracePt t="62669" x="889000" y="3376613"/>
          <p14:tracePt t="62685" x="836613" y="3409950"/>
          <p14:tracePt t="62702" x="822325" y="3462338"/>
          <p14:tracePt t="62719" x="815975" y="3513138"/>
          <p14:tracePt t="62735" x="842963" y="3546475"/>
          <p14:tracePt t="62752" x="881063" y="3559175"/>
          <p14:tracePt t="62769" x="973138" y="3565525"/>
          <p14:tracePt t="62786" x="1019175" y="3565525"/>
          <p14:tracePt t="62802" x="1038225" y="3565525"/>
          <p14:tracePt t="62819" x="1044575" y="3565525"/>
          <p14:tracePt t="62913" x="1038225" y="3559175"/>
          <p14:tracePt t="63225" x="1038225" y="3565525"/>
          <p14:tracePt t="63234" x="1038225" y="3573463"/>
          <p14:tracePt t="63241" x="1044575" y="3579813"/>
          <p14:tracePt t="63249" x="1050925" y="3592513"/>
          <p14:tracePt t="63257" x="1130300" y="3651250"/>
          <p14:tracePt t="63269" x="1293813" y="3741738"/>
          <p14:tracePt t="63285" x="1646238" y="3905250"/>
          <p14:tracePt t="63302" x="2051050" y="4089400"/>
          <p14:tracePt t="63318" x="2481263" y="4291013"/>
          <p14:tracePt t="63335" x="2768600" y="4435475"/>
          <p14:tracePt t="63352" x="2894013" y="4494213"/>
          <p14:tracePt t="63368" x="2952750" y="4552950"/>
          <p14:tracePt t="63385" x="2978150" y="4591050"/>
          <p14:tracePt t="63402" x="2990850" y="4597400"/>
          <p14:tracePt t="63418" x="3011488" y="4624388"/>
          <p14:tracePt t="63435" x="3043238" y="4637088"/>
          <p14:tracePt t="63452" x="3095625" y="4664075"/>
          <p14:tracePt t="63468" x="3160713" y="4695825"/>
          <p14:tracePt t="63485" x="3206750" y="4722813"/>
          <p14:tracePt t="63502" x="3225800" y="4729163"/>
          <p14:tracePt t="63518" x="3233738" y="4729163"/>
          <p14:tracePt t="63553" x="3233738" y="4722813"/>
          <p14:tracePt t="63561" x="3233738" y="4716463"/>
          <p14:tracePt t="63568" x="3213100" y="4695825"/>
          <p14:tracePt t="63585" x="3167063" y="4597400"/>
          <p14:tracePt t="63602" x="3148013" y="4546600"/>
          <p14:tracePt t="63618" x="3135313" y="4487863"/>
          <p14:tracePt t="63635" x="3116263" y="4467225"/>
          <p14:tracePt t="63652" x="3116263" y="4460875"/>
          <p14:tracePt t="63668" x="3108325" y="4460875"/>
          <p14:tracePt t="63753" x="3108325" y="4473575"/>
          <p14:tracePt t="63761" x="3108325" y="4487863"/>
          <p14:tracePt t="63768" x="3116263" y="4525963"/>
          <p14:tracePt t="63785" x="3160713" y="4597400"/>
          <p14:tracePt t="63802" x="3206750" y="4643438"/>
          <p14:tracePt t="63818" x="3246438" y="4683125"/>
          <p14:tracePt t="63835" x="3271838" y="4702175"/>
          <p14:tracePt t="63852" x="3265488" y="4695825"/>
          <p14:tracePt t="63868" x="3233738" y="4664075"/>
          <p14:tracePt t="63885" x="3181350" y="4605338"/>
          <p14:tracePt t="63902" x="3154363" y="4572000"/>
          <p14:tracePt t="64145" x="3148013" y="4565650"/>
          <p14:tracePt t="64153" x="3141663" y="4565650"/>
          <p14:tracePt t="64168" x="3135313" y="4565650"/>
          <p14:tracePt t="64168" x="3122613" y="4565650"/>
          <p14:tracePt t="64185" x="3128963" y="4552950"/>
          <p14:tracePt t="64273" x="3135313" y="4559300"/>
          <p14:tracePt t="64281" x="3135313" y="4565650"/>
          <p14:tracePt t="64289" x="3154363" y="4578350"/>
          <p14:tracePt t="64301" x="3167063" y="4605338"/>
          <p14:tracePt t="64318" x="3187700" y="4637088"/>
          <p14:tracePt t="64335" x="3240088" y="4683125"/>
          <p14:tracePt t="64351" x="3292475" y="4735513"/>
          <p14:tracePt t="64368" x="3336925" y="4787900"/>
          <p14:tracePt t="64385" x="3429000" y="4884738"/>
          <p14:tracePt t="64401" x="3521075" y="4957763"/>
          <p14:tracePt t="64418" x="3605213" y="5041900"/>
          <p14:tracePt t="64435" x="3690938" y="5113338"/>
          <p14:tracePt t="64451" x="3768725" y="5205413"/>
          <p14:tracePt t="64468" x="3840163" y="5283200"/>
          <p14:tracePt t="64485" x="3919538" y="5362575"/>
          <p14:tracePt t="64501" x="3970338" y="5414963"/>
          <p14:tracePt t="64518" x="3997325" y="5453063"/>
          <p14:tracePt t="64535" x="4030663" y="5486400"/>
          <p14:tracePt t="64551" x="4043363" y="5499100"/>
          <p14:tracePt t="66577" x="4043363" y="5486400"/>
          <p14:tracePt t="66585" x="4043363" y="5467350"/>
          <p14:tracePt t="66593" x="4037013" y="5434013"/>
          <p14:tracePt t="66601" x="3970338" y="5297488"/>
          <p14:tracePt t="66617" x="3879850" y="5165725"/>
          <p14:tracePt t="66634" x="3775075" y="5010150"/>
          <p14:tracePt t="66651" x="3624263" y="4846638"/>
          <p14:tracePt t="66667" x="3481388" y="4689475"/>
          <p14:tracePt t="66684" x="3363913" y="4565650"/>
          <p14:tracePt t="66701" x="3265488" y="4467225"/>
          <p14:tracePt t="66717" x="3187700" y="4383088"/>
          <p14:tracePt t="66734" x="3167063" y="4343400"/>
          <p14:tracePt t="66750" x="3148013" y="4318000"/>
          <p14:tracePt t="66767" x="3141663" y="4297363"/>
          <p14:tracePt t="66784" x="3141663" y="4278313"/>
          <p14:tracePt t="66801" x="3141663" y="4251325"/>
          <p14:tracePt t="66817" x="3141663" y="4219575"/>
          <p14:tracePt t="66834" x="3135313" y="4192588"/>
          <p14:tracePt t="66850" x="3135313" y="4148138"/>
          <p14:tracePt t="66867" x="3108325" y="4108450"/>
          <p14:tracePt t="66884" x="3049588" y="4043363"/>
          <p14:tracePt t="66900" x="2978150" y="3978275"/>
          <p14:tracePt t="66917" x="2932113" y="3944938"/>
          <p14:tracePt t="66934" x="2867025" y="3925888"/>
          <p14:tracePt t="66950" x="2801938" y="3911600"/>
          <p14:tracePt t="66967" x="2789238" y="3911600"/>
          <p14:tracePt t="67017" x="2795588" y="3905250"/>
          <p14:tracePt t="67025" x="2808288" y="3892550"/>
          <p14:tracePt t="67027" x="2827338" y="3879850"/>
          <p14:tracePt t="67034" x="2873375" y="3840163"/>
          <p14:tracePt t="67050" x="2952750" y="3794125"/>
          <p14:tracePt t="67067" x="3043238" y="3741738"/>
          <p14:tracePt t="67084" x="3095625" y="3690938"/>
          <p14:tracePt t="67100" x="3128963" y="3663950"/>
          <p14:tracePt t="67117" x="3128963" y="3638550"/>
          <p14:tracePt t="67134" x="3128963" y="3624263"/>
          <p14:tracePt t="67150" x="3095625" y="3611563"/>
          <p14:tracePt t="67167" x="3024188" y="3605213"/>
          <p14:tracePt t="67184" x="2932113" y="3605213"/>
          <p14:tracePt t="67200" x="2795588" y="3605213"/>
          <p14:tracePt t="67217" x="2768600" y="3605213"/>
          <p14:tracePt t="67289" x="2789238" y="3605213"/>
          <p14:tracePt t="67297" x="2827338" y="3592513"/>
          <p14:tracePt t="67305" x="2860675" y="3592513"/>
          <p14:tracePt t="67317" x="2900363" y="3579813"/>
          <p14:tracePt t="67321" x="2965450" y="3565525"/>
          <p14:tracePt t="67334" x="2990850" y="3559175"/>
          <p14:tracePt t="67350" x="2997200" y="3559175"/>
          <p14:tracePt t="67401" x="2984500" y="3565525"/>
          <p14:tracePt t="67409" x="2971800" y="3565525"/>
          <p14:tracePt t="67417" x="2938463" y="3579813"/>
          <p14:tracePt t="67424" x="2900363" y="3605213"/>
          <p14:tracePt t="67433" x="2894013" y="3617913"/>
          <p14:tracePt t="67473" x="2900363" y="3617913"/>
          <p14:tracePt t="67483" x="2919413" y="3617913"/>
          <p14:tracePt t="67489" x="3017838" y="3617913"/>
          <p14:tracePt t="67500" x="3141663" y="3617913"/>
          <p14:tracePt t="67517" x="3278188" y="3617913"/>
          <p14:tracePt t="67534" x="3435350" y="3617913"/>
          <p14:tracePt t="67550" x="3573463" y="3617913"/>
          <p14:tracePt t="67567" x="3663950" y="3617913"/>
          <p14:tracePt t="67583" x="3729038" y="3617913"/>
          <p14:tracePt t="68545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762000"/>
            <a:ext cx="9134475" cy="32004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Java classes are grouped into packages.</a:t>
            </a:r>
          </a:p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Rectangle</a:t>
            </a:r>
            <a:r>
              <a:rPr lang="en-US" dirty="0" smtClean="0"/>
              <a:t> class belongs to the package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java.awt</a:t>
            </a:r>
            <a:r>
              <a:rPr lang="en-US" dirty="0" smtClean="0"/>
              <a:t>. </a:t>
            </a:r>
          </a:p>
          <a:p>
            <a:r>
              <a:rPr lang="en-US" dirty="0" smtClean="0"/>
              <a:t>To use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Rectangle</a:t>
            </a:r>
            <a:r>
              <a:rPr lang="en-US" dirty="0" smtClean="0"/>
              <a:t> class you must import the package: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import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java.awt.Rectangle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;</a:t>
            </a:r>
          </a:p>
          <a:p>
            <a:r>
              <a:rPr lang="en-US" dirty="0" smtClean="0"/>
              <a:t>Put the line at the top of your program. </a:t>
            </a:r>
          </a:p>
          <a:p>
            <a:r>
              <a:rPr lang="en-US" dirty="0" smtClean="0"/>
              <a:t>You don't need to import classes in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java.lang</a:t>
            </a:r>
            <a:r>
              <a:rPr lang="en-US" dirty="0" smtClean="0"/>
              <a:t> package such as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</a:t>
            </a:r>
            <a:r>
              <a:rPr lang="en-US" dirty="0" smtClean="0"/>
              <a:t>. 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837"/>
    </mc:Choice>
    <mc:Fallback xmlns="">
      <p:transition spd="slow" advTm="52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472" x="6335713" y="2338388"/>
          <p14:tracePt t="17635" x="6335713" y="2332038"/>
          <p14:tracePt t="17643" x="6348413" y="2332038"/>
          <p14:tracePt t="17659" x="6348413" y="2319338"/>
          <p14:tracePt t="17667" x="6354763" y="2305050"/>
          <p14:tracePt t="17675" x="6367463" y="2286000"/>
          <p14:tracePt t="17683" x="6381750" y="2239963"/>
          <p14:tracePt t="17699" x="6440488" y="2149475"/>
          <p14:tracePt t="17723" x="6478588" y="2090738"/>
          <p14:tracePt t="17733" x="6524625" y="2038350"/>
          <p14:tracePt t="17765" x="6564313" y="1985963"/>
          <p14:tracePt t="17771" x="6610350" y="1920875"/>
          <p14:tracePt t="17782" x="6648450" y="1874838"/>
          <p14:tracePt t="17800" x="6669088" y="1841500"/>
          <p14:tracePt t="17815" x="6694488" y="1809750"/>
          <p14:tracePt t="17832" x="6700838" y="1795463"/>
          <p14:tracePt t="18075" x="6707188" y="1795463"/>
          <p14:tracePt t="18363" x="6713538" y="1795463"/>
          <p14:tracePt t="18371" x="6721475" y="1795463"/>
          <p14:tracePt t="18372" x="6727825" y="1795463"/>
          <p14:tracePt t="18387" x="6759575" y="1795463"/>
          <p14:tracePt t="18399" x="6792913" y="1809750"/>
          <p14:tracePt t="18415" x="6832600" y="1847850"/>
          <p14:tracePt t="18432" x="6864350" y="1887538"/>
          <p14:tracePt t="18448" x="6858000" y="1893888"/>
          <p14:tracePt t="18465" x="6805613" y="1900238"/>
          <p14:tracePt t="18482" x="6792913" y="1900238"/>
          <p14:tracePt t="18723" x="6786563" y="1900238"/>
          <p14:tracePt t="18731" x="6773863" y="1906588"/>
          <p14:tracePt t="18739" x="6753225" y="1912938"/>
          <p14:tracePt t="18747" x="6734175" y="1912938"/>
          <p14:tracePt t="18755" x="6675438" y="1906588"/>
          <p14:tracePt t="18765" x="6589713" y="1893888"/>
          <p14:tracePt t="18781" x="6518275" y="1893888"/>
          <p14:tracePt t="18798" x="6440488" y="1893888"/>
          <p14:tracePt t="18815" x="6335713" y="1893888"/>
          <p14:tracePt t="18831" x="6218238" y="1893888"/>
          <p14:tracePt t="18848" x="6061075" y="1887538"/>
          <p14:tracePt t="18865" x="5878513" y="1887538"/>
          <p14:tracePt t="18881" x="5649913" y="1887538"/>
          <p14:tracePt t="18898" x="5276850" y="1887538"/>
          <p14:tracePt t="18915" x="4754563" y="1874838"/>
          <p14:tracePt t="18931" x="4362450" y="1881188"/>
          <p14:tracePt t="18948" x="4075113" y="1868488"/>
          <p14:tracePt t="18965" x="3821113" y="1868488"/>
          <p14:tracePt t="18981" x="3651250" y="1868488"/>
          <p14:tracePt t="18998" x="3468688" y="1868488"/>
          <p14:tracePt t="19015" x="3292475" y="1868488"/>
          <p14:tracePt t="19031" x="3122613" y="1862138"/>
          <p14:tracePt t="19048" x="2860675" y="1862138"/>
          <p14:tracePt t="19065" x="2520950" y="1847850"/>
          <p14:tracePt t="19081" x="2233613" y="1847850"/>
          <p14:tracePt t="19098" x="2044700" y="1847850"/>
          <p14:tracePt t="19115" x="1782763" y="1847850"/>
          <p14:tracePt t="19131" x="1612900" y="1847850"/>
          <p14:tracePt t="19148" x="1443038" y="1847850"/>
          <p14:tracePt t="19165" x="1266825" y="1828800"/>
          <p14:tracePt t="19181" x="1130300" y="1828800"/>
          <p14:tracePt t="19198" x="1006475" y="1822450"/>
          <p14:tracePt t="19215" x="947738" y="1816100"/>
          <p14:tracePt t="19231" x="933450" y="1816100"/>
          <p14:tracePt t="19248" x="933450" y="1809750"/>
          <p14:tracePt t="19291" x="939800" y="1795463"/>
          <p14:tracePt t="19305" x="960438" y="1782763"/>
          <p14:tracePt t="19307" x="979488" y="1770063"/>
          <p14:tracePt t="19315" x="1109663" y="1730375"/>
          <p14:tracePt t="19331" x="1241425" y="1730375"/>
          <p14:tracePt t="19348" x="1358900" y="1730375"/>
          <p14:tracePt t="19364" x="1470025" y="1730375"/>
          <p14:tracePt t="19382" x="1574800" y="1730375"/>
          <p14:tracePt t="19398" x="1625600" y="1730375"/>
          <p14:tracePt t="19414" x="1639888" y="1730375"/>
          <p14:tracePt t="19431" x="1633538" y="1730375"/>
          <p14:tracePt t="19467" x="1625600" y="1730375"/>
          <p14:tracePt t="19475" x="1612900" y="1730375"/>
          <p14:tracePt t="19483" x="1581150" y="1730375"/>
          <p14:tracePt t="19498" x="1566863" y="1730375"/>
          <p14:tracePt t="19563" x="1574800" y="1730375"/>
          <p14:tracePt t="19571" x="1600200" y="1724025"/>
          <p14:tracePt t="19582" x="1646238" y="1724025"/>
          <p14:tracePt t="19584" x="1751013" y="1717675"/>
          <p14:tracePt t="19599" x="1912938" y="1717675"/>
          <p14:tracePt t="19615" x="2116138" y="1724025"/>
          <p14:tracePt t="19632" x="2443163" y="1724025"/>
          <p14:tracePt t="19648" x="2814638" y="1724025"/>
          <p14:tracePt t="19665" x="3167063" y="1724025"/>
          <p14:tracePt t="19682" x="3579813" y="1724025"/>
          <p14:tracePt t="19698" x="4167188" y="1724025"/>
          <p14:tracePt t="19715" x="4572000" y="1724025"/>
          <p14:tracePt t="19732" x="4964113" y="1724025"/>
          <p14:tracePt t="19748" x="5375275" y="1724025"/>
          <p14:tracePt t="19765" x="5643563" y="1724025"/>
          <p14:tracePt t="19781" x="5851525" y="1724025"/>
          <p14:tracePt t="19798" x="6048375" y="1724025"/>
          <p14:tracePt t="19814" x="6218238" y="1724025"/>
          <p14:tracePt t="19832" x="6400800" y="1724025"/>
          <p14:tracePt t="19848" x="6545263" y="1711325"/>
          <p14:tracePt t="19865" x="6713538" y="1711325"/>
          <p14:tracePt t="19882" x="6832600" y="1711325"/>
          <p14:tracePt t="19898" x="6962775" y="1711325"/>
          <p14:tracePt t="19914" x="7092950" y="1711325"/>
          <p14:tracePt t="19931" x="7281863" y="1704975"/>
          <p14:tracePt t="19948" x="7399338" y="1704975"/>
          <p14:tracePt t="19964" x="7504113" y="1704975"/>
          <p14:tracePt t="19981" x="7608888" y="1704975"/>
          <p14:tracePt t="19998" x="7667625" y="1704975"/>
          <p14:tracePt t="20014" x="7720013" y="1698625"/>
          <p14:tracePt t="20031" x="7753350" y="1698625"/>
          <p14:tracePt t="20048" x="7778750" y="1684338"/>
          <p14:tracePt t="20064" x="7805738" y="1684338"/>
          <p14:tracePt t="20081" x="7824788" y="1684338"/>
          <p14:tracePt t="20098" x="7837488" y="1684338"/>
          <p14:tracePt t="20114" x="7843838" y="1677988"/>
          <p14:tracePt t="20171" x="7850188" y="1677988"/>
          <p14:tracePt t="20275" x="7843838" y="1677988"/>
          <p14:tracePt t="20283" x="7837488" y="1677988"/>
          <p14:tracePt t="20291" x="7831138" y="1677988"/>
          <p14:tracePt t="20299" x="7818438" y="1684338"/>
          <p14:tracePt t="20323" x="7805738" y="1684338"/>
          <p14:tracePt t="20331" x="7791450" y="1684338"/>
          <p14:tracePt t="20339" x="7766050" y="1684338"/>
          <p14:tracePt t="20348" x="7739063" y="1684338"/>
          <p14:tracePt t="20364" x="7700963" y="1684338"/>
          <p14:tracePt t="20381" x="7654925" y="1684338"/>
          <p14:tracePt t="20398" x="7589838" y="1684338"/>
          <p14:tracePt t="20414" x="7531100" y="1684338"/>
          <p14:tracePt t="20431" x="7485063" y="1684338"/>
          <p14:tracePt t="20447" x="7459663" y="1677988"/>
          <p14:tracePt t="20464" x="7445375" y="1677988"/>
          <p14:tracePt t="20683" x="7451725" y="1677988"/>
          <p14:tracePt t="20707" x="7459663" y="1677988"/>
          <p14:tracePt t="20731" x="7466013" y="1677988"/>
          <p14:tracePt t="20755" x="7478713" y="1677988"/>
          <p14:tracePt t="20763" x="7485063" y="1677988"/>
          <p14:tracePt t="20771" x="7491413" y="1671638"/>
          <p14:tracePt t="20781" x="7497763" y="1671638"/>
          <p14:tracePt t="20797" x="7504113" y="1671638"/>
          <p14:tracePt t="20814" x="7518400" y="1671638"/>
          <p14:tracePt t="20831" x="7543800" y="1671638"/>
          <p14:tracePt t="20847" x="7569200" y="1665288"/>
          <p14:tracePt t="20864" x="7596188" y="1658938"/>
          <p14:tracePt t="20881" x="7621588" y="1652588"/>
          <p14:tracePt t="20897" x="7648575" y="1652588"/>
          <p14:tracePt t="20914" x="7673975" y="1646238"/>
          <p14:tracePt t="20931" x="7700963" y="1639888"/>
          <p14:tracePt t="20947" x="7700963" y="1646238"/>
          <p14:tracePt t="20964" x="7713663" y="1646238"/>
          <p14:tracePt t="20981" x="7732713" y="1639888"/>
          <p14:tracePt t="20997" x="7753350" y="1633538"/>
          <p14:tracePt t="21014" x="7778750" y="1625600"/>
          <p14:tracePt t="21030" x="7797800" y="1625600"/>
          <p14:tracePt t="21047" x="7812088" y="1625600"/>
          <p14:tracePt t="21064" x="7824788" y="1625600"/>
          <p14:tracePt t="21081" x="7831138" y="1625600"/>
          <p14:tracePt t="21097" x="7837488" y="1625600"/>
          <p14:tracePt t="21114" x="7843838" y="1625600"/>
          <p14:tracePt t="21130" x="7850188" y="1625600"/>
          <p14:tracePt t="21147" x="7856538" y="1625600"/>
          <p14:tracePt t="21187" x="7864475" y="1625600"/>
          <p14:tracePt t="22915" x="7856538" y="1625600"/>
          <p14:tracePt t="22939" x="7850188" y="1625600"/>
          <p14:tracePt t="22971" x="7843838" y="1625600"/>
          <p14:tracePt t="22995" x="7831138" y="1625600"/>
          <p14:tracePt t="23011" x="7824788" y="1633538"/>
          <p14:tracePt t="23019" x="7812088" y="1633538"/>
          <p14:tracePt t="23027" x="7797800" y="1633538"/>
          <p14:tracePt t="23035" x="7747000" y="1633538"/>
          <p14:tracePt t="23049" x="7673975" y="1633538"/>
          <p14:tracePt t="23063" x="7596188" y="1633538"/>
          <p14:tracePt t="23080" x="7510463" y="1633538"/>
          <p14:tracePt t="23097" x="7407275" y="1633538"/>
          <p14:tracePt t="23113" x="7302500" y="1633538"/>
          <p14:tracePt t="23130" x="7185025" y="1633538"/>
          <p14:tracePt t="23146" x="7015163" y="1633538"/>
          <p14:tracePt t="23164" x="6891338" y="1633538"/>
          <p14:tracePt t="23180" x="6780213" y="1633538"/>
          <p14:tracePt t="23196" x="6662738" y="1633538"/>
          <p14:tracePt t="23213" x="6545263" y="1633538"/>
          <p14:tracePt t="23230" x="6407150" y="1639888"/>
          <p14:tracePt t="23246" x="6296025" y="1639888"/>
          <p14:tracePt t="23263" x="6165850" y="1646238"/>
          <p14:tracePt t="23280" x="6042025" y="1646238"/>
          <p14:tracePt t="23296" x="5910263" y="1646238"/>
          <p14:tracePt t="23313" x="5761038" y="1646238"/>
          <p14:tracePt t="23330" x="5591175" y="1646238"/>
          <p14:tracePt t="23346" x="5440363" y="1646238"/>
          <p14:tracePt t="23363" x="5180013" y="1646238"/>
          <p14:tracePt t="23380" x="5022850" y="1646238"/>
          <p14:tracePt t="23396" x="4892675" y="1646238"/>
          <p14:tracePt t="23413" x="4754563" y="1646238"/>
          <p14:tracePt t="23430" x="4618038" y="1646238"/>
          <p14:tracePt t="23446" x="4435475" y="1646238"/>
          <p14:tracePt t="23463" x="4278313" y="1646238"/>
          <p14:tracePt t="23480" x="4133850" y="1646238"/>
          <p14:tracePt t="23496" x="4016375" y="1646238"/>
          <p14:tracePt t="23513" x="3898900" y="1646238"/>
          <p14:tracePt t="23529" x="3781425" y="1646238"/>
          <p14:tracePt t="23546" x="3676650" y="1646238"/>
          <p14:tracePt t="23563" x="3527425" y="1646238"/>
          <p14:tracePt t="23580" x="3429000" y="1652588"/>
          <p14:tracePt t="23596" x="3351213" y="1652588"/>
          <p14:tracePt t="23613" x="3271838" y="1652588"/>
          <p14:tracePt t="23630" x="3200400" y="1652588"/>
          <p14:tracePt t="23646" x="3122613" y="1652588"/>
          <p14:tracePt t="23663" x="3049588" y="1652588"/>
          <p14:tracePt t="23680" x="2990850" y="1652588"/>
          <p14:tracePt t="23696" x="2932113" y="1646238"/>
          <p14:tracePt t="23713" x="2879725" y="1646238"/>
          <p14:tracePt t="23730" x="2841625" y="1646238"/>
          <p14:tracePt t="23746" x="2801938" y="1646238"/>
          <p14:tracePt t="23763" x="2749550" y="1646238"/>
          <p14:tracePt t="23779" x="2703513" y="1646238"/>
          <p14:tracePt t="23796" x="2659063" y="1646238"/>
          <p14:tracePt t="23813" x="2592388" y="1646238"/>
          <p14:tracePt t="23829" x="2540000" y="1639888"/>
          <p14:tracePt t="23846" x="2474913" y="1639888"/>
          <p14:tracePt t="23863" x="2422525" y="1639888"/>
          <p14:tracePt t="23879" x="2390775" y="1639888"/>
          <p14:tracePt t="23896" x="2378075" y="1639888"/>
          <p14:tracePt t="24059" x="2384425" y="1633538"/>
          <p14:tracePt t="24067" x="2390775" y="1633538"/>
          <p14:tracePt t="24071" x="2397125" y="1625600"/>
          <p14:tracePt t="24080" x="2416175" y="1625600"/>
          <p14:tracePt t="24097" x="2436813" y="1625600"/>
          <p14:tracePt t="24113" x="2474913" y="1619250"/>
          <p14:tracePt t="24129" x="2495550" y="1619250"/>
          <p14:tracePt t="24146" x="2508250" y="1619250"/>
          <p14:tracePt t="24163" x="2514600" y="1619250"/>
          <p14:tracePt t="24667" x="2520950" y="1625600"/>
          <p14:tracePt t="24675" x="2520950" y="1646238"/>
          <p14:tracePt t="24683" x="2520950" y="1652588"/>
          <p14:tracePt t="24691" x="2527300" y="1671638"/>
          <p14:tracePt t="24699" x="2540000" y="1698625"/>
          <p14:tracePt t="24712" x="2540000" y="1736725"/>
          <p14:tracePt t="24729" x="2560638" y="1776413"/>
          <p14:tracePt t="24746" x="2566988" y="1816100"/>
          <p14:tracePt t="24762" x="2573338" y="1854200"/>
          <p14:tracePt t="24779" x="2579688" y="1881188"/>
          <p14:tracePt t="24796" x="2579688" y="1900238"/>
          <p14:tracePt t="24812" x="2579688" y="1933575"/>
          <p14:tracePt t="24829" x="2573338" y="1958975"/>
          <p14:tracePt t="24846" x="2547938" y="1992313"/>
          <p14:tracePt t="24862" x="2527300" y="2038350"/>
          <p14:tracePt t="24879" x="2468563" y="2097088"/>
          <p14:tracePt t="24896" x="2416175" y="2155825"/>
          <p14:tracePt t="24912" x="2344738" y="2220913"/>
          <p14:tracePt t="24929" x="2279650" y="2305050"/>
          <p14:tracePt t="24946" x="2208213" y="2370138"/>
          <p14:tracePt t="24962" x="2057400" y="2462213"/>
          <p14:tracePt t="24979" x="1933575" y="2527300"/>
          <p14:tracePt t="24996" x="1841500" y="2566988"/>
          <p14:tracePt t="25012" x="1744663" y="2606675"/>
          <p14:tracePt t="25029" x="1665288" y="2625725"/>
          <p14:tracePt t="25046" x="1606550" y="2644775"/>
          <p14:tracePt t="25062" x="1541463" y="2659063"/>
          <p14:tracePt t="25079" x="1501775" y="2659063"/>
          <p14:tracePt t="25096" x="1455738" y="2659063"/>
          <p14:tracePt t="25112" x="1417638" y="2659063"/>
          <p14:tracePt t="25129" x="1384300" y="2659063"/>
          <p14:tracePt t="25146" x="1346200" y="2659063"/>
          <p14:tracePt t="25163" x="1312863" y="2659063"/>
          <p14:tracePt t="25180" x="1266825" y="2665413"/>
          <p14:tracePt t="25196" x="1227138" y="2665413"/>
          <p14:tracePt t="25213" x="1201738" y="2671763"/>
          <p14:tracePt t="25229" x="1195388" y="2671763"/>
          <p14:tracePt t="25411" x="1208088" y="2671763"/>
          <p14:tracePt t="25419" x="1220788" y="2671763"/>
          <p14:tracePt t="25425" x="1241425" y="2671763"/>
          <p14:tracePt t="25429" x="1293813" y="2671763"/>
          <p14:tracePt t="25446" x="1358900" y="2671763"/>
          <p14:tracePt t="25463" x="1455738" y="2671763"/>
          <p14:tracePt t="25479" x="1547813" y="2671763"/>
          <p14:tracePt t="25496" x="1639888" y="2671763"/>
          <p14:tracePt t="25513" x="1744663" y="2671763"/>
          <p14:tracePt t="25529" x="1828800" y="2671763"/>
          <p14:tracePt t="25546" x="1927225" y="2671763"/>
          <p14:tracePt t="25563" x="2076450" y="2671763"/>
          <p14:tracePt t="25579" x="2174875" y="2671763"/>
          <p14:tracePt t="25596" x="2266950" y="2671763"/>
          <p14:tracePt t="25613" x="2363788" y="2671763"/>
          <p14:tracePt t="25630" x="2462213" y="2671763"/>
          <p14:tracePt t="25646" x="2566988" y="2671763"/>
          <p14:tracePt t="25663" x="2671763" y="2678113"/>
          <p14:tracePt t="25679" x="2782888" y="2678113"/>
          <p14:tracePt t="25697" x="2906713" y="2678113"/>
          <p14:tracePt t="25713" x="3036888" y="2678113"/>
          <p14:tracePt t="25730" x="3167063" y="2678113"/>
          <p14:tracePt t="25745" x="3305175" y="2678113"/>
          <p14:tracePt t="25762" x="3441700" y="2684463"/>
          <p14:tracePt t="25779" x="3644900" y="2684463"/>
          <p14:tracePt t="25796" x="3749675" y="2684463"/>
          <p14:tracePt t="25812" x="3814763" y="2684463"/>
          <p14:tracePt t="25829" x="3827463" y="2684463"/>
          <p14:tracePt t="26267" x="3821113" y="2684463"/>
          <p14:tracePt t="26280" x="3814763" y="2690813"/>
          <p14:tracePt t="26283" x="3781425" y="2697163"/>
          <p14:tracePt t="26295" x="3749675" y="2709863"/>
          <p14:tracePt t="26312" x="3690938" y="2717800"/>
          <p14:tracePt t="26329" x="3565525" y="2717800"/>
          <p14:tracePt t="26345" x="3389313" y="2717800"/>
          <p14:tracePt t="26362" x="3200400" y="2717800"/>
          <p14:tracePt t="26378" x="2873375" y="2697163"/>
          <p14:tracePt t="26395" x="2709863" y="2697163"/>
          <p14:tracePt t="26412" x="2533650" y="2697163"/>
          <p14:tracePt t="26428" x="2397125" y="2684463"/>
          <p14:tracePt t="26445" x="2298700" y="2684463"/>
          <p14:tracePt t="26462" x="2252663" y="2678113"/>
          <p14:tracePt t="26539" x="2260600" y="2678113"/>
          <p14:tracePt t="26547" x="2273300" y="2678113"/>
          <p14:tracePt t="26547" x="2292350" y="2678113"/>
          <p14:tracePt t="26562" x="2370138" y="2684463"/>
          <p14:tracePt t="26578" x="2547938" y="2690813"/>
          <p14:tracePt t="26595" x="2709863" y="2690813"/>
          <p14:tracePt t="26612" x="2990850" y="2703513"/>
          <p14:tracePt t="26628" x="3233738" y="2709863"/>
          <p14:tracePt t="26645" x="3403600" y="2717800"/>
          <p14:tracePt t="26662" x="3552825" y="2717800"/>
          <p14:tracePt t="26678" x="3657600" y="2717800"/>
          <p14:tracePt t="26695" x="3697288" y="2724150"/>
          <p14:tracePt t="26712" x="3703638" y="2724150"/>
          <p14:tracePt t="27307" x="3709988" y="2724150"/>
          <p14:tracePt t="27323" x="3722688" y="2717800"/>
          <p14:tracePt t="27331" x="3735388" y="2717800"/>
          <p14:tracePt t="27339" x="3749675" y="2703513"/>
          <p14:tracePt t="27361" x="3762375" y="2703513"/>
          <p14:tracePt t="27362" x="3775075" y="2703513"/>
          <p14:tracePt t="27378" x="3821113" y="2703513"/>
          <p14:tracePt t="27395" x="3840163" y="2703513"/>
          <p14:tracePt t="27412" x="3860800" y="2703513"/>
          <p14:tracePt t="27428" x="3886200" y="2703513"/>
          <p14:tracePt t="27445" x="3911600" y="2703513"/>
          <p14:tracePt t="27461" x="3951288" y="2703513"/>
          <p14:tracePt t="27478" x="3997325" y="2697163"/>
          <p14:tracePt t="27495" x="4049713" y="2697163"/>
          <p14:tracePt t="27511" x="4108450" y="2690813"/>
          <p14:tracePt t="27528" x="4173538" y="2690813"/>
          <p14:tracePt t="27545" x="4225925" y="2690813"/>
          <p14:tracePt t="27561" x="4278313" y="2684463"/>
          <p14:tracePt t="27578" x="4349750" y="2684463"/>
          <p14:tracePt t="27595" x="4427538" y="2671763"/>
          <p14:tracePt t="27611" x="4467225" y="2671763"/>
          <p14:tracePt t="27628" x="4500563" y="2659063"/>
          <p14:tracePt t="27645" x="4513263" y="2651125"/>
          <p14:tracePt t="27661" x="4538663" y="2651125"/>
          <p14:tracePt t="27678" x="4546600" y="2638425"/>
          <p14:tracePt t="27695" x="4552950" y="2638425"/>
          <p14:tracePt t="29291" x="4546600" y="2638425"/>
          <p14:tracePt t="29299" x="4538663" y="2644775"/>
          <p14:tracePt t="29317" x="4532313" y="2651125"/>
          <p14:tracePt t="29319" x="4525963" y="2659063"/>
          <p14:tracePt t="29328" x="4513263" y="2684463"/>
          <p14:tracePt t="29344" x="4506913" y="2709863"/>
          <p14:tracePt t="29361" x="4506913" y="2743200"/>
          <p14:tracePt t="29377" x="4506913" y="2776538"/>
          <p14:tracePt t="29394" x="4513263" y="2795588"/>
          <p14:tracePt t="29411" x="4513263" y="2801938"/>
          <p14:tracePt t="30531" x="4506913" y="2801938"/>
          <p14:tracePt t="30539" x="4500563" y="2801938"/>
          <p14:tracePt t="30547" x="4473575" y="2795588"/>
          <p14:tracePt t="30555" x="4441825" y="2782888"/>
          <p14:tracePt t="30563" x="4356100" y="2762250"/>
          <p14:tracePt t="30577" x="4244975" y="2743200"/>
          <p14:tracePt t="30593" x="4114800" y="2730500"/>
          <p14:tracePt t="30610" x="3867150" y="2709863"/>
          <p14:tracePt t="30627" x="3697288" y="2697163"/>
          <p14:tracePt t="30644" x="3540125" y="2690813"/>
          <p14:tracePt t="30660" x="3395663" y="2684463"/>
          <p14:tracePt t="30677" x="3265488" y="2678113"/>
          <p14:tracePt t="30694" x="3154363" y="2678113"/>
          <p14:tracePt t="30710" x="3049588" y="2671763"/>
          <p14:tracePt t="30727" x="2959100" y="2671763"/>
          <p14:tracePt t="30743" x="2879725" y="2671763"/>
          <p14:tracePt t="30760" x="2820988" y="2671763"/>
          <p14:tracePt t="30777" x="2776538" y="2665413"/>
          <p14:tracePt t="30793" x="2749550" y="2665413"/>
          <p14:tracePt t="30810" x="2743200" y="2665413"/>
          <p14:tracePt t="30939" x="2736850" y="2665413"/>
          <p14:tracePt t="30947" x="2730500" y="2665413"/>
          <p14:tracePt t="30955" x="2717800" y="2665413"/>
          <p14:tracePt t="30963" x="2678113" y="2665413"/>
          <p14:tracePt t="30977" x="2606675" y="2659063"/>
          <p14:tracePt t="30993" x="2527300" y="2651125"/>
          <p14:tracePt t="31010" x="2416175" y="2644775"/>
          <p14:tracePt t="31027" x="2292350" y="2638425"/>
          <p14:tracePt t="31043" x="2214563" y="2638425"/>
          <p14:tracePt t="31060" x="2162175" y="2638425"/>
          <p14:tracePt t="31077" x="2135188" y="2638425"/>
          <p14:tracePt t="31093" x="2109788" y="2638425"/>
          <p14:tracePt t="31110" x="2082800" y="2638425"/>
          <p14:tracePt t="31126" x="2070100" y="2638425"/>
          <p14:tracePt t="31143" x="2044700" y="2638425"/>
          <p14:tracePt t="31160" x="2038350" y="2638425"/>
          <p14:tracePt t="31177" x="2024063" y="2638425"/>
          <p14:tracePt t="31193" x="2011363" y="2638425"/>
          <p14:tracePt t="31210" x="2005013" y="2638425"/>
          <p14:tracePt t="31226" x="1998663" y="2638425"/>
          <p14:tracePt t="31540" x="2005013" y="2638425"/>
          <p14:tracePt t="31692" x="1998663" y="2638425"/>
          <p14:tracePt t="31696" x="1992313" y="2638425"/>
          <p14:tracePt t="31716" x="1979613" y="2638425"/>
          <p14:tracePt t="31724" x="1973263" y="2638425"/>
          <p14:tracePt t="31729" x="1952625" y="2644775"/>
          <p14:tracePt t="31744" x="1927225" y="2644775"/>
          <p14:tracePt t="31761" x="1900238" y="2659063"/>
          <p14:tracePt t="31777" x="1868488" y="2665413"/>
          <p14:tracePt t="31794" x="1835150" y="2671763"/>
          <p14:tracePt t="31811" x="1816100" y="2678113"/>
          <p14:tracePt t="31827" x="1803400" y="2678113"/>
          <p14:tracePt t="31844" x="1789113" y="2678113"/>
          <p14:tracePt t="31884" x="1782763" y="2678113"/>
          <p14:tracePt t="32260" x="1789113" y="2678113"/>
          <p14:tracePt t="32364" x="1795463" y="2678113"/>
          <p14:tracePt t="32548" x="1809750" y="2678113"/>
          <p14:tracePt t="32556" x="1816100" y="2678113"/>
          <p14:tracePt t="32564" x="1822450" y="2678113"/>
          <p14:tracePt t="32572" x="1828800" y="2678113"/>
          <p14:tracePt t="32579" x="1862138" y="2678113"/>
          <p14:tracePt t="32594" x="1881188" y="2678113"/>
          <p14:tracePt t="32610" x="1893888" y="2678113"/>
          <p14:tracePt t="32627" x="1906588" y="2678113"/>
          <p14:tracePt t="32644" x="1912938" y="2678113"/>
          <p14:tracePt t="32772" x="1920875" y="2678113"/>
          <p14:tracePt t="33460" x="1927225" y="2678113"/>
          <p14:tracePt t="33491" x="1933575" y="2678113"/>
          <p14:tracePt t="33507" x="1939925" y="2678113"/>
          <p14:tracePt t="33539" x="1946275" y="2678113"/>
          <p14:tracePt t="33555" x="1952625" y="2678113"/>
          <p14:tracePt t="33595" x="1958975" y="2678113"/>
          <p14:tracePt t="33612" x="1973263" y="2678113"/>
          <p14:tracePt t="33612" x="1979613" y="2678113"/>
          <p14:tracePt t="33627" x="1998663" y="2678113"/>
          <p14:tracePt t="33643" x="2057400" y="2678113"/>
          <p14:tracePt t="33660" x="2097088" y="2678113"/>
          <p14:tracePt t="33677" x="2168525" y="2678113"/>
          <p14:tracePt t="33693" x="2220913" y="2684463"/>
          <p14:tracePt t="33710" x="2279650" y="2684463"/>
          <p14:tracePt t="33727" x="2332038" y="2684463"/>
          <p14:tracePt t="33743" x="2403475" y="2697163"/>
          <p14:tracePt t="33760" x="2449513" y="2697163"/>
          <p14:tracePt t="33777" x="2520950" y="2697163"/>
          <p14:tracePt t="33793" x="2606675" y="2697163"/>
          <p14:tracePt t="33810" x="2690813" y="2697163"/>
          <p14:tracePt t="33826" x="2768600" y="2703513"/>
          <p14:tracePt t="33843" x="2900363" y="2703513"/>
          <p14:tracePt t="33860" x="2997200" y="2703513"/>
          <p14:tracePt t="33876" x="3122613" y="2709863"/>
          <p14:tracePt t="33893" x="3265488" y="2709863"/>
          <p14:tracePt t="33910" x="3416300" y="2709863"/>
          <p14:tracePt t="33926" x="3546475" y="2709863"/>
          <p14:tracePt t="33943" x="3663950" y="2709863"/>
          <p14:tracePt t="33960" x="3787775" y="2709863"/>
          <p14:tracePt t="33976" x="3892550" y="2709863"/>
          <p14:tracePt t="33993" x="3997325" y="2709863"/>
          <p14:tracePt t="34010" x="4095750" y="2709863"/>
          <p14:tracePt t="34026" x="4179888" y="2709863"/>
          <p14:tracePt t="34043" x="4278313" y="2703513"/>
          <p14:tracePt t="34060" x="4343400" y="2703513"/>
          <p14:tracePt t="34077" x="4402138" y="2690813"/>
          <p14:tracePt t="34093" x="4441825" y="2678113"/>
          <p14:tracePt t="34110" x="4487863" y="2665413"/>
          <p14:tracePt t="34126" x="4519613" y="2651125"/>
          <p14:tracePt t="34143" x="4552950" y="2632075"/>
          <p14:tracePt t="34160" x="4591050" y="2606675"/>
          <p14:tracePt t="34176" x="4618038" y="2573338"/>
          <p14:tracePt t="34193" x="4630738" y="2540000"/>
          <p14:tracePt t="34210" x="4630738" y="2501900"/>
          <p14:tracePt t="34226" x="4605338" y="2455863"/>
          <p14:tracePt t="34243" x="4532313" y="2363788"/>
          <p14:tracePt t="34260" x="4460875" y="2311400"/>
          <p14:tracePt t="34276" x="4376738" y="2266950"/>
          <p14:tracePt t="34293" x="4291013" y="2252663"/>
          <p14:tracePt t="34310" x="4192588" y="2227263"/>
          <p14:tracePt t="34326" x="4062413" y="2220913"/>
          <p14:tracePt t="34343" x="3911600" y="2220913"/>
          <p14:tracePt t="34360" x="3749675" y="2220913"/>
          <p14:tracePt t="34376" x="3592513" y="2220913"/>
          <p14:tracePt t="34393" x="3435350" y="2208213"/>
          <p14:tracePt t="34410" x="3278188" y="2208213"/>
          <p14:tracePt t="34426" x="3141663" y="2208213"/>
          <p14:tracePt t="34443" x="2946400" y="2208213"/>
          <p14:tracePt t="34459" x="2801938" y="2208213"/>
          <p14:tracePt t="34476" x="2671763" y="2208213"/>
          <p14:tracePt t="34493" x="2540000" y="2208213"/>
          <p14:tracePt t="34510" x="2422525" y="2208213"/>
          <p14:tracePt t="34526" x="2298700" y="2201863"/>
          <p14:tracePt t="34543" x="2168525" y="2201863"/>
          <p14:tracePt t="34559" x="2044700" y="2201863"/>
          <p14:tracePt t="34576" x="1933575" y="2201863"/>
          <p14:tracePt t="34593" x="1803400" y="2201863"/>
          <p14:tracePt t="34610" x="1684338" y="2201863"/>
          <p14:tracePt t="34626" x="1554163" y="2201863"/>
          <p14:tracePt t="34643" x="1404938" y="2201863"/>
          <p14:tracePt t="34660" x="1300163" y="2201863"/>
          <p14:tracePt t="34676" x="1201738" y="2208213"/>
          <p14:tracePt t="34693" x="1096963" y="2208213"/>
          <p14:tracePt t="34709" x="998538" y="2208213"/>
          <p14:tracePt t="34726" x="920750" y="2208213"/>
          <p14:tracePt t="34743" x="830263" y="2208213"/>
          <p14:tracePt t="34760" x="763588" y="2208213"/>
          <p14:tracePt t="34776" x="692150" y="2208213"/>
          <p14:tracePt t="34793" x="633413" y="2208213"/>
          <p14:tracePt t="34809" x="593725" y="2208213"/>
          <p14:tracePt t="34826" x="555625" y="2220913"/>
          <p14:tracePt t="34843" x="515938" y="2227263"/>
          <p14:tracePt t="34859" x="482600" y="2233613"/>
          <p14:tracePt t="34876" x="463550" y="2239963"/>
          <p14:tracePt t="34893" x="457200" y="2246313"/>
          <p14:tracePt t="34909" x="450850" y="2252663"/>
          <p14:tracePt t="34926" x="450850" y="2260600"/>
          <p14:tracePt t="34943" x="450850" y="2273300"/>
          <p14:tracePt t="34959" x="450850" y="2279650"/>
          <p14:tracePt t="34977" x="457200" y="2292350"/>
          <p14:tracePt t="34994" x="469900" y="2311400"/>
          <p14:tracePt t="35010" x="509588" y="2338388"/>
          <p14:tracePt t="35027" x="549275" y="2357438"/>
          <p14:tracePt t="35044" x="593725" y="2384425"/>
          <p14:tracePt t="35060" x="704850" y="2436813"/>
          <p14:tracePt t="35077" x="796925" y="2468563"/>
          <p14:tracePt t="35094" x="874713" y="2508250"/>
          <p14:tracePt t="35110" x="973138" y="2533650"/>
          <p14:tracePt t="35127" x="1065213" y="2560638"/>
          <p14:tracePt t="35144" x="1149350" y="2579688"/>
          <p14:tracePt t="35160" x="1227138" y="2579688"/>
          <p14:tracePt t="35177" x="1319213" y="2598738"/>
          <p14:tracePt t="35194" x="1404938" y="2606675"/>
          <p14:tracePt t="35210" x="1495425" y="2613025"/>
          <p14:tracePt t="35227" x="1566863" y="2613025"/>
          <p14:tracePt t="35244" x="1652588" y="2625725"/>
          <p14:tracePt t="35244" x="1704975" y="2625725"/>
          <p14:tracePt t="35260" x="1795463" y="2632075"/>
          <p14:tracePt t="35277" x="1887538" y="2632075"/>
          <p14:tracePt t="35293" x="1992313" y="2638425"/>
          <p14:tracePt t="35310" x="2128838" y="2638425"/>
          <p14:tracePt t="35327" x="2252663" y="2644775"/>
          <p14:tracePt t="35343" x="2384425" y="2659063"/>
          <p14:tracePt t="35360" x="2508250" y="2665413"/>
          <p14:tracePt t="35377" x="2638425" y="2671763"/>
          <p14:tracePt t="35394" x="2768600" y="2671763"/>
          <p14:tracePt t="35410" x="2879725" y="2678113"/>
          <p14:tracePt t="35427" x="3005138" y="2684463"/>
          <p14:tracePt t="35443" x="3108325" y="2684463"/>
          <p14:tracePt t="35460" x="3259138" y="2690813"/>
          <p14:tracePt t="35477" x="3363913" y="2697163"/>
          <p14:tracePt t="35494" x="3462338" y="2697163"/>
          <p14:tracePt t="35510" x="3559175" y="2697163"/>
          <p14:tracePt t="35527" x="3651250" y="2697163"/>
          <p14:tracePt t="35543" x="3722688" y="2703513"/>
          <p14:tracePt t="35560" x="3775075" y="2703513"/>
          <p14:tracePt t="35577" x="3781425" y="2703513"/>
          <p14:tracePt t="35988" x="3781425" y="2709863"/>
          <p14:tracePt t="35996" x="3775075" y="2709863"/>
          <p14:tracePt t="36012" x="3768725" y="2709863"/>
          <p14:tracePt t="36028" x="3762375" y="2709863"/>
          <p14:tracePt t="36052" x="3762375" y="2717800"/>
          <p14:tracePt t="36260" x="3756025" y="2730500"/>
          <p14:tracePt t="36268" x="3756025" y="2736850"/>
          <p14:tracePt t="36276" x="3756025" y="2749550"/>
          <p14:tracePt t="36284" x="3756025" y="2789238"/>
          <p14:tracePt t="36293" x="3762375" y="2847975"/>
          <p14:tracePt t="36310" x="3775075" y="2925763"/>
          <p14:tracePt t="36327" x="3787775" y="2997200"/>
          <p14:tracePt t="36343" x="3794125" y="3082925"/>
          <p14:tracePt t="36360" x="3794125" y="3160713"/>
          <p14:tracePt t="36376" x="3794125" y="3233738"/>
          <p14:tracePt t="36393" x="3794125" y="3292475"/>
          <p14:tracePt t="36410" x="3781425" y="3344863"/>
          <p14:tracePt t="36427" x="3768725" y="3370263"/>
          <p14:tracePt t="36443" x="3762375" y="3395663"/>
          <p14:tracePt t="36460" x="3735388" y="3429000"/>
          <p14:tracePt t="36476" x="3735388" y="3435350"/>
          <p14:tracePt t="37180" x="3741738" y="3435350"/>
          <p14:tracePt t="37188" x="3749675" y="3429000"/>
          <p14:tracePt t="37196" x="3768725" y="3422650"/>
          <p14:tracePt t="37210" x="3775075" y="3422650"/>
          <p14:tracePt t="37226" x="3794125" y="3416300"/>
          <p14:tracePt t="37243" x="3808413" y="3409950"/>
          <p14:tracePt t="37259" x="3814763" y="3409950"/>
          <p14:tracePt t="37332" x="3821113" y="3409950"/>
          <p14:tracePt t="37344" x="3833813" y="3409950"/>
          <p14:tracePt t="37344" x="3886200" y="3409950"/>
          <p14:tracePt t="37359" x="3944938" y="3409950"/>
          <p14:tracePt t="37376" x="4037013" y="3409950"/>
          <p14:tracePt t="37393" x="4140200" y="3409950"/>
          <p14:tracePt t="37409" x="4232275" y="3409950"/>
          <p14:tracePt t="37426" x="4330700" y="3409950"/>
          <p14:tracePt t="37443" x="4427538" y="3409950"/>
          <p14:tracePt t="37459" x="4532313" y="3409950"/>
          <p14:tracePt t="37476" x="4689475" y="3409950"/>
          <p14:tracePt t="37493" x="4787900" y="3409950"/>
          <p14:tracePt t="37509" x="4892675" y="3409950"/>
          <p14:tracePt t="37526" x="4976813" y="3409950"/>
          <p14:tracePt t="37543" x="5035550" y="3409950"/>
          <p14:tracePt t="37559" x="5062538" y="3409950"/>
          <p14:tracePt t="38132" x="5068888" y="3409950"/>
          <p14:tracePt t="38140" x="5087938" y="3416300"/>
          <p14:tracePt t="38148" x="5133975" y="3435350"/>
          <p14:tracePt t="38156" x="5173663" y="3454400"/>
          <p14:tracePt t="38164" x="5270500" y="3475038"/>
          <p14:tracePt t="38176" x="5341938" y="3494088"/>
          <p14:tracePt t="38192" x="5381625" y="3500438"/>
          <p14:tracePt t="38209" x="5402263" y="3500438"/>
          <p14:tracePt t="38828" x="5394325" y="3500438"/>
          <p14:tracePt t="38836" x="5387975" y="3500438"/>
          <p14:tracePt t="38852" x="5375275" y="3506788"/>
          <p14:tracePt t="38858" x="5349875" y="3513138"/>
          <p14:tracePt t="38875" x="5310188" y="3513138"/>
          <p14:tracePt t="38876" x="5140325" y="3521075"/>
          <p14:tracePt t="38892" x="5003800" y="3527425"/>
          <p14:tracePt t="38909" x="4833938" y="3533775"/>
          <p14:tracePt t="38926" x="4683125" y="3546475"/>
          <p14:tracePt t="38942" x="4525963" y="3565525"/>
          <p14:tracePt t="38960" x="4389438" y="3579813"/>
          <p14:tracePt t="38976" x="4278313" y="3579813"/>
          <p14:tracePt t="38992" x="4192588" y="3579813"/>
          <p14:tracePt t="39009" x="4121150" y="3586163"/>
          <p14:tracePt t="39025" x="4075113" y="3586163"/>
          <p14:tracePt t="39042" x="4043363" y="3586163"/>
          <p14:tracePt t="39059" x="4016375" y="3586163"/>
          <p14:tracePt t="39075" x="3990975" y="3586163"/>
          <p14:tracePt t="39092" x="3951288" y="3598863"/>
          <p14:tracePt t="39109" x="3919538" y="3598863"/>
          <p14:tracePt t="39125" x="3867150" y="3598863"/>
          <p14:tracePt t="39142" x="3827463" y="3611563"/>
          <p14:tracePt t="39159" x="3768725" y="3632200"/>
          <p14:tracePt t="39175" x="3709988" y="3663950"/>
          <p14:tracePt t="39192" x="3651250" y="3683000"/>
          <p14:tracePt t="39209" x="3617913" y="3697288"/>
          <p14:tracePt t="39225" x="3579813" y="3716338"/>
          <p14:tracePt t="39242" x="3546475" y="3729038"/>
          <p14:tracePt t="39259" x="3521075" y="3749675"/>
          <p14:tracePt t="39275" x="3500438" y="3756025"/>
          <p14:tracePt t="39412" x="3506788" y="3749675"/>
          <p14:tracePt t="39420" x="3533775" y="3735388"/>
          <p14:tracePt t="39428" x="3573463" y="3722688"/>
          <p14:tracePt t="39436" x="3632200" y="3709988"/>
          <p14:tracePt t="39444" x="3768725" y="3683000"/>
          <p14:tracePt t="39459" x="3911600" y="3644900"/>
          <p14:tracePt t="39475" x="4043363" y="3632200"/>
          <p14:tracePt t="39492" x="4238625" y="3605213"/>
          <p14:tracePt t="39509" x="4343400" y="3598863"/>
          <p14:tracePt t="39525" x="4421188" y="3598863"/>
          <p14:tracePt t="39542" x="4454525" y="3592513"/>
          <p14:tracePt t="39644" x="4448175" y="3592513"/>
          <p14:tracePt t="39652" x="4441825" y="3592513"/>
          <p14:tracePt t="39664" x="4427538" y="3592513"/>
          <p14:tracePt t="39668" x="4402138" y="3592513"/>
          <p14:tracePt t="39676" x="4297363" y="3592513"/>
          <p14:tracePt t="39692" x="4095750" y="3579813"/>
          <p14:tracePt t="39708" x="3984625" y="3552825"/>
          <p14:tracePt t="39725" x="3932238" y="3540125"/>
          <p14:tracePt t="39780" x="3938588" y="3540125"/>
          <p14:tracePt t="39788" x="3970338" y="3533775"/>
          <p14:tracePt t="39797" x="4016375" y="3521075"/>
          <p14:tracePt t="39804" x="4089400" y="3521075"/>
          <p14:tracePt t="39812" x="4278313" y="3521075"/>
          <p14:tracePt t="39826" x="4578350" y="3521075"/>
          <p14:tracePt t="39842" x="4937125" y="3521075"/>
          <p14:tracePt t="39858" x="5310188" y="3521075"/>
          <p14:tracePt t="39875" x="5681663" y="3521075"/>
          <p14:tracePt t="39892" x="6132513" y="3521075"/>
          <p14:tracePt t="39908" x="6308725" y="3521075"/>
          <p14:tracePt t="39925" x="6465888" y="3521075"/>
          <p14:tracePt t="39942" x="6570663" y="3513138"/>
          <p14:tracePt t="39958" x="6654800" y="3513138"/>
          <p14:tracePt t="39975" x="6700838" y="3506788"/>
          <p14:tracePt t="39992" x="6734175" y="3506788"/>
          <p14:tracePt t="40008" x="6753225" y="3500438"/>
          <p14:tracePt t="40025" x="6759575" y="3500438"/>
          <p14:tracePt t="40156" x="6753225" y="3500438"/>
          <p14:tracePt t="40164" x="6734175" y="3500438"/>
          <p14:tracePt t="40181" x="6648450" y="3500438"/>
          <p14:tracePt t="40181" x="6589713" y="3494088"/>
          <p14:tracePt t="40192" x="6419850" y="3487738"/>
          <p14:tracePt t="40208" x="6270625" y="3487738"/>
          <p14:tracePt t="40225" x="6146800" y="3487738"/>
          <p14:tracePt t="40242" x="6048375" y="3487738"/>
          <p14:tracePt t="40258" x="6027738" y="3487738"/>
          <p14:tracePt t="40275" x="6021388" y="3487738"/>
          <p14:tracePt t="40340" x="6027738" y="3487738"/>
          <p14:tracePt t="40348" x="6042025" y="3487738"/>
          <p14:tracePt t="40348" x="6067425" y="3487738"/>
          <p14:tracePt t="40358" x="6153150" y="3487738"/>
          <p14:tracePt t="40375" x="6230938" y="3487738"/>
          <p14:tracePt t="40392" x="6342063" y="3487738"/>
          <p14:tracePt t="40408" x="6465888" y="3487738"/>
          <p14:tracePt t="40425" x="6551613" y="3487738"/>
          <p14:tracePt t="40441" x="6589713" y="3487738"/>
          <p14:tracePt t="40956" x="6596063" y="3481388"/>
          <p14:tracePt t="40964" x="6616700" y="3475038"/>
          <p14:tracePt t="40966" x="6648450" y="3468688"/>
          <p14:tracePt t="40975" x="6700838" y="3468688"/>
          <p14:tracePt t="40991" x="6765925" y="3462338"/>
          <p14:tracePt t="41008" x="6818313" y="3462338"/>
          <p14:tracePt t="41025" x="6858000" y="3462338"/>
          <p14:tracePt t="41041" x="6883400" y="3454400"/>
          <p14:tracePt t="41058" x="6891338" y="3454400"/>
          <p14:tracePt t="41364" x="6904038" y="3454400"/>
          <p14:tracePt t="41372" x="6923088" y="3454400"/>
          <p14:tracePt t="41380" x="6950075" y="3454400"/>
          <p14:tracePt t="41392" x="6975475" y="3454400"/>
          <p14:tracePt t="41396" x="7053263" y="3454400"/>
          <p14:tracePt t="41408" x="7138988" y="3454400"/>
          <p14:tracePt t="41425" x="7204075" y="3454400"/>
          <p14:tracePt t="41442" x="7237413" y="3454400"/>
          <p14:tracePt t="41458" x="7243763" y="3454400"/>
          <p14:tracePt t="41708" x="7250113" y="3454400"/>
          <p14:tracePt t="42412" x="7243763" y="3454400"/>
          <p14:tracePt t="42420" x="7237413" y="3454400"/>
          <p14:tracePt t="42444" x="7231063" y="3454400"/>
          <p14:tracePt t="42452" x="7231063" y="3462338"/>
          <p14:tracePt t="42484" x="7223125" y="3462338"/>
          <p14:tracePt t="43067" x="7223125" y="3468688"/>
          <p14:tracePt t="43075" x="7216775" y="3468688"/>
          <p14:tracePt t="43083" x="7210425" y="3468688"/>
          <p14:tracePt t="43091" x="7191375" y="3481388"/>
          <p14:tracePt t="43099" x="7170738" y="3487738"/>
          <p14:tracePt t="43108" x="7119938" y="3513138"/>
          <p14:tracePt t="43123" x="6975475" y="3579813"/>
          <p14:tracePt t="43139" x="6838950" y="3638550"/>
          <p14:tracePt t="43157" x="6662738" y="3703638"/>
          <p14:tracePt t="43174" x="6499225" y="3768725"/>
          <p14:tracePt t="43190" x="6335713" y="3827463"/>
          <p14:tracePt t="43207" x="6165850" y="3886200"/>
          <p14:tracePt t="43224" x="6027738" y="3919538"/>
          <p14:tracePt t="43240" x="5918200" y="3925888"/>
          <p14:tracePt t="43257" x="5792788" y="3925888"/>
          <p14:tracePt t="43274" x="5662613" y="3944938"/>
          <p14:tracePt t="43290" x="5532438" y="3957638"/>
          <p14:tracePt t="43307" x="5402263" y="3963988"/>
          <p14:tracePt t="43324" x="5199063" y="3951288"/>
          <p14:tracePt t="43340" x="5016500" y="3951288"/>
          <p14:tracePt t="43357" x="4840288" y="3944938"/>
          <p14:tracePt t="43374" x="4637088" y="3938588"/>
          <p14:tracePt t="43391" x="4448175" y="3932238"/>
          <p14:tracePt t="43407" x="4265613" y="3932238"/>
          <p14:tracePt t="43424" x="4108450" y="3925888"/>
          <p14:tracePt t="43440" x="3957638" y="3925888"/>
          <p14:tracePt t="43457" x="3846513" y="3925888"/>
          <p14:tracePt t="43474" x="3762375" y="3919538"/>
          <p14:tracePt t="43490" x="3676650" y="3919538"/>
          <p14:tracePt t="43507" x="3592513" y="3919538"/>
          <p14:tracePt t="43524" x="3475038" y="3919538"/>
          <p14:tracePt t="43540" x="3429000" y="3919538"/>
          <p14:tracePt t="43557" x="3403600" y="3919538"/>
          <p14:tracePt t="43574" x="3389313" y="3919538"/>
          <p14:tracePt t="45171" x="3376613" y="3919538"/>
          <p14:tracePt t="45186" x="3351213" y="3919538"/>
          <p14:tracePt t="45187" x="3305175" y="3911600"/>
          <p14:tracePt t="45205" x="3206750" y="3898900"/>
          <p14:tracePt t="45206" x="3128963" y="3898900"/>
          <p14:tracePt t="45222" x="3055938" y="3886200"/>
          <p14:tracePt t="45239" x="3011488" y="3873500"/>
          <p14:tracePt t="45255" x="2990850" y="3873500"/>
          <p14:tracePt t="45363" x="3005138" y="3873500"/>
          <p14:tracePt t="45371" x="3017838" y="3867150"/>
          <p14:tracePt t="45379" x="3043238" y="3867150"/>
          <p14:tracePt t="45387" x="3082925" y="3860800"/>
          <p14:tracePt t="45391" x="3167063" y="3860800"/>
          <p14:tracePt t="45405" x="3246438" y="3860800"/>
          <p14:tracePt t="45422" x="3305175" y="3860800"/>
          <p14:tracePt t="45439" x="3317875" y="3860800"/>
          <p14:tracePt t="45547" x="3305175" y="3860800"/>
          <p14:tracePt t="45555" x="3292475" y="3860800"/>
          <p14:tracePt t="45563" x="3284538" y="3860800"/>
          <p14:tracePt t="45571" x="3271838" y="3860800"/>
          <p14:tracePt t="45579" x="3259138" y="3860800"/>
          <p14:tracePt t="45987" x="3252788" y="3860800"/>
          <p14:tracePt t="45995" x="3246438" y="3846513"/>
          <p14:tracePt t="46003" x="3233738" y="3840163"/>
          <p14:tracePt t="46011" x="3213100" y="3840163"/>
          <p14:tracePt t="46023" x="3194050" y="3827463"/>
          <p14:tracePt t="46039" x="3175000" y="3814763"/>
          <p14:tracePt t="46056" x="3160713" y="3814763"/>
          <p14:tracePt t="46072" x="3148013" y="3808413"/>
          <p14:tracePt t="46107" x="3135313" y="3802063"/>
          <p14:tracePt t="46123" x="3122613" y="3802063"/>
          <p14:tracePt t="46123" x="3116263" y="3802063"/>
          <p14:tracePt t="46139" x="3108325" y="3794125"/>
          <p14:tracePt t="46156" x="3095625" y="3794125"/>
          <p14:tracePt t="46173" x="3089275" y="3794125"/>
          <p14:tracePt t="46851" x="3095625" y="3794125"/>
          <p14:tracePt t="46871" x="3101975" y="3794125"/>
          <p14:tracePt t="46876" x="3116263" y="3794125"/>
          <p14:tracePt t="46907" x="3122613" y="3794125"/>
          <p14:tracePt t="46963" x="3128963" y="3794125"/>
          <p14:tracePt t="46979" x="3135313" y="3794125"/>
          <p14:tracePt t="46987" x="3141663" y="3794125"/>
          <p14:tracePt t="46995" x="3148013" y="3794125"/>
          <p14:tracePt t="47008" x="3160713" y="3794125"/>
          <p14:tracePt t="47022" x="3175000" y="3794125"/>
          <p14:tracePt t="47038" x="3187700" y="3794125"/>
          <p14:tracePt t="47075" x="3194050" y="3794125"/>
          <p14:tracePt t="47099" x="3200400" y="3794125"/>
          <p14:tracePt t="47115" x="3206750" y="3794125"/>
          <p14:tracePt t="47131" x="3213100" y="3802063"/>
          <p14:tracePt t="47140" x="3219450" y="3802063"/>
          <p14:tracePt t="47155" x="3246438" y="3802063"/>
          <p14:tracePt t="47172" x="3265488" y="3802063"/>
          <p14:tracePt t="47189" x="3284538" y="3802063"/>
          <p14:tracePt t="47205" x="3311525" y="3808413"/>
          <p14:tracePt t="47222" x="3324225" y="3808413"/>
          <p14:tracePt t="47403" x="3311525" y="3808413"/>
          <p14:tracePt t="47411" x="3298825" y="3808413"/>
          <p14:tracePt t="47419" x="3271838" y="3808413"/>
          <p14:tracePt t="47423" x="3213100" y="3808413"/>
          <p14:tracePt t="47439" x="3148013" y="3808413"/>
          <p14:tracePt t="47455" x="3070225" y="3808413"/>
          <p14:tracePt t="47472" x="3030538" y="3808413"/>
          <p14:tracePt t="47489" x="3017838" y="3808413"/>
          <p14:tracePt t="47595" x="3024188" y="3808413"/>
          <p14:tracePt t="47605" x="3043238" y="3808413"/>
          <p14:tracePt t="47605" x="3116263" y="3808413"/>
          <p14:tracePt t="47621" x="3206750" y="3808413"/>
          <p14:tracePt t="47639" x="3305175" y="3808413"/>
          <p14:tracePt t="47655" x="3363913" y="3814763"/>
          <p14:tracePt t="47672" x="3389313" y="3821113"/>
          <p14:tracePt t="47731" x="3382963" y="3821113"/>
          <p14:tracePt t="47739" x="3376613" y="3821113"/>
          <p14:tracePt t="47739" x="3351213" y="3821113"/>
          <p14:tracePt t="47755" x="3305175" y="3814763"/>
          <p14:tracePt t="47772" x="3265488" y="3814763"/>
          <p14:tracePt t="47788" x="3219450" y="3814763"/>
          <p14:tracePt t="47805" x="3187700" y="3814763"/>
          <p14:tracePt t="47822" x="3175000" y="3814763"/>
          <p14:tracePt t="47907" x="3194050" y="3814763"/>
          <p14:tracePt t="47915" x="3225800" y="3814763"/>
          <p14:tracePt t="47923" x="3330575" y="3814763"/>
          <p14:tracePt t="47939" x="3540125" y="3821113"/>
          <p14:tracePt t="47955" x="3683000" y="3827463"/>
          <p14:tracePt t="47972" x="3821113" y="3821113"/>
          <p14:tracePt t="47988" x="3911600" y="3821113"/>
          <p14:tracePt t="48005" x="3938588" y="3821113"/>
          <p14:tracePt t="48131" x="3944938" y="3821113"/>
          <p14:tracePt t="48139" x="3957638" y="3821113"/>
          <p14:tracePt t="48139" x="3997325" y="3821113"/>
          <p14:tracePt t="48154" x="4173538" y="3821113"/>
          <p14:tracePt t="48171" x="4356100" y="3821113"/>
          <p14:tracePt t="48188" x="4519613" y="3827463"/>
          <p14:tracePt t="48204" x="4689475" y="3827463"/>
          <p14:tracePt t="48221" x="4859338" y="3827463"/>
          <p14:tracePt t="48237" x="4937125" y="3827463"/>
          <p14:tracePt t="48254" x="4970463" y="3827463"/>
          <p14:tracePt t="48271" x="4976813" y="3827463"/>
          <p14:tracePt t="48451" x="4957763" y="3833813"/>
          <p14:tracePt t="48459" x="4937125" y="3846513"/>
          <p14:tracePt t="48460" x="4924425" y="3860800"/>
          <p14:tracePt t="48471" x="4892675" y="3892550"/>
          <p14:tracePt t="48487" x="4852988" y="3932238"/>
          <p14:tracePt t="48504" x="4826000" y="3957638"/>
          <p14:tracePt t="48521" x="4806950" y="4003675"/>
          <p14:tracePt t="48537" x="4806950" y="4022725"/>
          <p14:tracePt t="48554" x="4819650" y="4043363"/>
          <p14:tracePt t="48571" x="4846638" y="4062413"/>
          <p14:tracePt t="48587" x="4859338" y="4075113"/>
          <p14:tracePt t="48604" x="4884738" y="4089400"/>
          <p14:tracePt t="48621" x="4899025" y="4095750"/>
          <p14:tracePt t="48638" x="4905375" y="4102100"/>
          <p14:tracePt t="51947" x="4911725" y="4095750"/>
          <p14:tracePt t="51947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964" y="203200"/>
            <a:ext cx="9135036" cy="111439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26ADAE"/>
                </a:solidFill>
              </a:rPr>
              <a:t>Syntax 2.4 </a:t>
            </a:r>
            <a:r>
              <a:rPr lang="en-US" b="1" dirty="0" smtClean="0"/>
              <a:t>Importing a Class from a Package</a:t>
            </a:r>
            <a:br>
              <a:rPr lang="en-US" b="1" dirty="0" smtClean="0"/>
            </a:br>
            <a:endParaRPr lang="en-US" b="1" dirty="0"/>
          </a:p>
        </p:txBody>
      </p:sp>
      <p:pic>
        <p:nvPicPr>
          <p:cNvPr id="5" name="Picture 4" descr="syntax2.4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400" y="1317590"/>
            <a:ext cx="8686800" cy="3169981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16"/>
    </mc:Choice>
    <mc:Fallback xmlns="">
      <p:transition spd="slow" advTm="13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75" x="5924550" y="3632200"/>
          <p14:tracePt t="3993" x="5924550" y="3624263"/>
          <p14:tracePt t="4001" x="5910263" y="3617913"/>
          <p14:tracePt t="4002" x="5851525" y="3592513"/>
          <p14:tracePt t="4025" x="5780088" y="3559175"/>
          <p14:tracePt t="4041" x="5643563" y="3500438"/>
          <p14:tracePt t="4057" x="5434013" y="3429000"/>
          <p14:tracePt t="4073" x="5211763" y="3389313"/>
          <p14:tracePt t="4089" x="5022850" y="3370263"/>
          <p14:tracePt t="4105" x="4884738" y="3357563"/>
          <p14:tracePt t="4121" x="4781550" y="3324225"/>
          <p14:tracePt t="4137" x="4729163" y="3305175"/>
          <p14:tracePt t="4153" x="4708525" y="3298825"/>
          <p14:tracePt t="4177" x="4702175" y="3292475"/>
          <p14:tracePt t="4241" x="4695825" y="3278188"/>
          <p14:tracePt t="4250" x="4683125" y="3265488"/>
          <p14:tracePt t="4257" x="4656138" y="3246438"/>
          <p14:tracePt t="4257" x="4637088" y="3225800"/>
          <p14:tracePt t="4268" x="4591050" y="3167063"/>
          <p14:tracePt t="4285" x="4546600" y="3141663"/>
          <p14:tracePt t="4302" x="4525963" y="3122613"/>
          <p14:tracePt t="4318" x="4519613" y="3116263"/>
          <p14:tracePt t="4409" x="4519613" y="3122613"/>
          <p14:tracePt t="4426" x="4519613" y="3128963"/>
          <p14:tracePt t="4434" x="4519613" y="3135313"/>
          <p14:tracePt t="4452" x="4519613" y="3154363"/>
          <p14:tracePt t="4455" x="4538663" y="3175000"/>
          <p14:tracePt t="4468" x="4552950" y="3213100"/>
          <p14:tracePt t="4486" x="4597400" y="3233738"/>
          <p14:tracePt t="4502" x="4649788" y="3252788"/>
          <p14:tracePt t="4519" x="4729163" y="3265488"/>
          <p14:tracePt t="4536" x="4800600" y="3265488"/>
          <p14:tracePt t="4552" x="4884738" y="3265488"/>
          <p14:tracePt t="4570" x="4983163" y="3265488"/>
          <p14:tracePt t="4586" x="5068888" y="3265488"/>
          <p14:tracePt t="4602" x="5100638" y="3252788"/>
          <p14:tracePt t="4619" x="5127625" y="3240088"/>
          <p14:tracePt t="4636" x="5146675" y="3225800"/>
          <p14:tracePt t="4652" x="5159375" y="3213100"/>
          <p14:tracePt t="4669" x="5186363" y="3200400"/>
          <p14:tracePt t="4686" x="5218113" y="3181350"/>
          <p14:tracePt t="4702" x="5251450" y="3175000"/>
          <p14:tracePt t="4719" x="5276850" y="3148013"/>
          <p14:tracePt t="4736" x="5303838" y="3128963"/>
          <p14:tracePt t="4752" x="5322888" y="3108325"/>
          <p14:tracePt t="4769" x="5329238" y="3089275"/>
          <p14:tracePt t="4786" x="5329238" y="3063875"/>
          <p14:tracePt t="4802" x="5329238" y="3030538"/>
          <p14:tracePt t="4819" x="5329238" y="3011488"/>
          <p14:tracePt t="4836" x="5310188" y="2978150"/>
          <p14:tracePt t="4852" x="5297488" y="2952750"/>
          <p14:tracePt t="4869" x="5270500" y="2919413"/>
          <p14:tracePt t="4886" x="5238750" y="2894013"/>
          <p14:tracePt t="4902" x="5199063" y="2854325"/>
          <p14:tracePt t="4919" x="5146675" y="2835275"/>
          <p14:tracePt t="4936" x="5081588" y="2820988"/>
          <p14:tracePt t="4952" x="5016500" y="2808288"/>
          <p14:tracePt t="4969" x="4945063" y="2808288"/>
          <p14:tracePt t="4986" x="4852988" y="2808288"/>
          <p14:tracePt t="5002" x="4800600" y="2808288"/>
          <p14:tracePt t="5019" x="4760913" y="2808288"/>
          <p14:tracePt t="5036" x="4735513" y="2814638"/>
          <p14:tracePt t="5052" x="4702175" y="2820988"/>
          <p14:tracePt t="5069" x="4670425" y="2835275"/>
          <p14:tracePt t="5086" x="4643438" y="2841625"/>
          <p14:tracePt t="5102" x="4618038" y="2860675"/>
          <p14:tracePt t="5119" x="4584700" y="2879725"/>
          <p14:tracePt t="5135" x="4559300" y="2900363"/>
          <p14:tracePt t="5152" x="4525963" y="2932113"/>
          <p14:tracePt t="5169" x="4487863" y="2959100"/>
          <p14:tracePt t="5185" x="4454525" y="3005138"/>
          <p14:tracePt t="5202" x="4448175" y="3036888"/>
          <p14:tracePt t="5219" x="4441825" y="3063875"/>
          <p14:tracePt t="5235" x="4435475" y="3095625"/>
          <p14:tracePt t="5252" x="4435475" y="3128963"/>
          <p14:tracePt t="5269" x="4454525" y="3175000"/>
          <p14:tracePt t="5285" x="4479925" y="3206750"/>
          <p14:tracePt t="5302" x="4513263" y="3246438"/>
          <p14:tracePt t="5319" x="4559300" y="3284538"/>
          <p14:tracePt t="5336" x="4618038" y="3330575"/>
          <p14:tracePt t="5352" x="4695825" y="3357563"/>
          <p14:tracePt t="5369" x="4760913" y="3376613"/>
          <p14:tracePt t="5385" x="4878388" y="3389313"/>
          <p14:tracePt t="5402" x="4957763" y="3389313"/>
          <p14:tracePt t="5419" x="5016500" y="3389313"/>
          <p14:tracePt t="5435" x="5062538" y="3389313"/>
          <p14:tracePt t="5452" x="5094288" y="3389313"/>
          <p14:tracePt t="5469" x="5113338" y="3389313"/>
          <p14:tracePt t="5485" x="5146675" y="3376613"/>
          <p14:tracePt t="5502" x="5159375" y="3370263"/>
          <p14:tracePt t="5519" x="5199063" y="3357563"/>
          <p14:tracePt t="5535" x="5224463" y="3344863"/>
          <p14:tracePt t="5552" x="5245100" y="3324225"/>
          <p14:tracePt t="5569" x="5270500" y="3305175"/>
          <p14:tracePt t="5585" x="5283200" y="3278188"/>
          <p14:tracePt t="5602" x="5291138" y="3233738"/>
          <p14:tracePt t="5619" x="5291138" y="3194050"/>
          <p14:tracePt t="5635" x="5291138" y="3154363"/>
          <p14:tracePt t="5652" x="5276850" y="3128963"/>
          <p14:tracePt t="5669" x="5270500" y="3089275"/>
          <p14:tracePt t="5685" x="5257800" y="3055938"/>
          <p14:tracePt t="5702" x="5245100" y="3024188"/>
          <p14:tracePt t="5719" x="5224463" y="2997200"/>
          <p14:tracePt t="5735" x="5205413" y="2978150"/>
          <p14:tracePt t="5752" x="5186363" y="2959100"/>
          <p14:tracePt t="5768" x="5159375" y="2946400"/>
          <p14:tracePt t="5785" x="5133975" y="2938463"/>
          <p14:tracePt t="5802" x="5087938" y="2925763"/>
          <p14:tracePt t="5819" x="5048250" y="2925763"/>
          <p14:tracePt t="5835" x="5022850" y="2925763"/>
          <p14:tracePt t="5852" x="5010150" y="2925763"/>
          <p14:tracePt t="6050" x="5003800" y="2913063"/>
          <p14:tracePt t="6058" x="4976813" y="2894013"/>
          <p14:tracePt t="6066" x="4945063" y="2867025"/>
          <p14:tracePt t="6073" x="4859338" y="2795588"/>
          <p14:tracePt t="6085" x="4748213" y="2730500"/>
          <p14:tracePt t="6102" x="4637088" y="2678113"/>
          <p14:tracePt t="6119" x="4578350" y="2632075"/>
          <p14:tracePt t="6135" x="4538663" y="2613025"/>
          <p14:tracePt t="6152" x="4525963" y="2592388"/>
          <p14:tracePt t="6168" x="4525963" y="2586038"/>
          <p14:tracePt t="6185" x="4519613" y="2579688"/>
          <p14:tracePt t="6202" x="4519613" y="2560638"/>
          <p14:tracePt t="6219" x="4519613" y="2540000"/>
          <p14:tracePt t="6235" x="4519613" y="2501900"/>
          <p14:tracePt t="6252" x="4519613" y="2462213"/>
          <p14:tracePt t="6268" x="4519613" y="2422525"/>
          <p14:tracePt t="6285" x="4525963" y="2384425"/>
          <p14:tracePt t="6302" x="4525963" y="2344738"/>
          <p14:tracePt t="6318" x="4519613" y="2305050"/>
          <p14:tracePt t="6335" x="4506913" y="2273300"/>
          <p14:tracePt t="6352" x="4460875" y="2252663"/>
          <p14:tracePt t="6368" x="4441825" y="2246313"/>
          <p14:tracePt t="6385" x="4421188" y="2246313"/>
          <p14:tracePt t="6402" x="4337050" y="2266950"/>
          <p14:tracePt t="6418" x="4303713" y="2279650"/>
          <p14:tracePt t="6435" x="4271963" y="2292350"/>
          <p14:tracePt t="6452" x="4244975" y="2325688"/>
          <p14:tracePt t="6468" x="4238625" y="2357438"/>
          <p14:tracePt t="6485" x="4238625" y="2384425"/>
          <p14:tracePt t="6502" x="4251325" y="2409825"/>
          <p14:tracePt t="6518" x="4278313" y="2430463"/>
          <p14:tracePt t="6535" x="4337050" y="2455863"/>
          <p14:tracePt t="6552" x="4421188" y="2481263"/>
          <p14:tracePt t="6568" x="4506913" y="2495550"/>
          <p14:tracePt t="6585" x="4572000" y="2495550"/>
          <p14:tracePt t="6602" x="4624388" y="2495550"/>
          <p14:tracePt t="6618" x="4630738" y="2495550"/>
          <p14:tracePt t="6946" x="4656138" y="2520950"/>
          <p14:tracePt t="6954" x="4683125" y="2554288"/>
          <p14:tracePt t="6962" x="4760913" y="2625725"/>
          <p14:tracePt t="6971" x="4794250" y="2651125"/>
          <p14:tracePt t="6985" x="4872038" y="2709863"/>
          <p14:tracePt t="7001" x="4976813" y="2801938"/>
          <p14:tracePt t="7018" x="5048250" y="2873375"/>
          <p14:tracePt t="7035" x="5113338" y="2946400"/>
          <p14:tracePt t="7052" x="5186363" y="3017838"/>
          <p14:tracePt t="7068" x="5257800" y="3082925"/>
          <p14:tracePt t="7085" x="5322888" y="3128963"/>
          <p14:tracePt t="7101" x="5414963" y="3160713"/>
          <p14:tracePt t="7118" x="5461000" y="3175000"/>
          <p14:tracePt t="7135" x="5473700" y="3175000"/>
          <p14:tracePt t="7194" x="5473700" y="3167063"/>
          <p14:tracePt t="7306" x="5473700" y="3175000"/>
          <p14:tracePt t="7322" x="5473700" y="3181350"/>
          <p14:tracePt t="7330" x="5473700" y="3194050"/>
          <p14:tracePt t="7338" x="5473700" y="3206750"/>
          <p14:tracePt t="7346" x="5480050" y="3233738"/>
          <p14:tracePt t="7368" x="5499100" y="3259138"/>
          <p14:tracePt t="7368" x="5526088" y="3284538"/>
          <p14:tracePt t="7385" x="5564188" y="3317875"/>
          <p14:tracePt t="7401" x="5637213" y="3344863"/>
          <p14:tracePt t="7418" x="5708650" y="3351213"/>
          <p14:tracePt t="7435" x="5799138" y="3351213"/>
          <p14:tracePt t="7451" x="5884863" y="3351213"/>
          <p14:tracePt t="7468" x="5962650" y="3351213"/>
          <p14:tracePt t="7484" x="6048375" y="3351213"/>
          <p14:tracePt t="7501" x="6100763" y="3336925"/>
          <p14:tracePt t="7518" x="6153150" y="3305175"/>
          <p14:tracePt t="7535" x="6184900" y="3278188"/>
          <p14:tracePt t="7551" x="6230938" y="3240088"/>
          <p14:tracePt t="7568" x="6256338" y="3194050"/>
          <p14:tracePt t="7584" x="6256338" y="3141663"/>
          <p14:tracePt t="7601" x="6256338" y="3055938"/>
          <p14:tracePt t="7618" x="6230938" y="3005138"/>
          <p14:tracePt t="7635" x="6211888" y="2952750"/>
          <p14:tracePt t="7651" x="6172200" y="2900363"/>
          <p14:tracePt t="7668" x="6126163" y="2860675"/>
          <p14:tracePt t="7684" x="6080125" y="2827338"/>
          <p14:tracePt t="7701" x="6021388" y="2820988"/>
          <p14:tracePt t="7718" x="5956300" y="2820988"/>
          <p14:tracePt t="7735" x="5872163" y="2820988"/>
          <p14:tracePt t="7751" x="5792788" y="2827338"/>
          <p14:tracePt t="7768" x="5727700" y="2854325"/>
          <p14:tracePt t="7784" x="5675313" y="2887663"/>
          <p14:tracePt t="7801" x="5630863" y="2919413"/>
          <p14:tracePt t="7818" x="5597525" y="2984500"/>
          <p14:tracePt t="7834" x="5591175" y="3030538"/>
          <p14:tracePt t="7851" x="5591175" y="3082925"/>
          <p14:tracePt t="7868" x="5610225" y="3135313"/>
          <p14:tracePt t="7884" x="5649913" y="3187700"/>
          <p14:tracePt t="7901" x="5708650" y="3225800"/>
          <p14:tracePt t="7918" x="5761038" y="3259138"/>
          <p14:tracePt t="7934" x="5799138" y="3265488"/>
          <p14:tracePt t="7951" x="5813425" y="3265488"/>
          <p14:tracePt t="8026" x="5813425" y="3259138"/>
          <p14:tracePt t="8650" x="5813425" y="3252788"/>
          <p14:tracePt t="8658" x="5813425" y="3240088"/>
          <p14:tracePt t="8666" x="5813425" y="3225800"/>
          <p14:tracePt t="8674" x="5807075" y="3194050"/>
          <p14:tracePt t="8684" x="5807075" y="3148013"/>
          <p14:tracePt t="8701" x="5807075" y="3101975"/>
          <p14:tracePt t="8717" x="5792788" y="3063875"/>
          <p14:tracePt t="8734" x="5780088" y="2997200"/>
          <p14:tracePt t="8751" x="5727700" y="2932113"/>
          <p14:tracePt t="8767" x="5662613" y="2879725"/>
          <p14:tracePt t="8784" x="5616575" y="2827338"/>
          <p14:tracePt t="8801" x="5557838" y="2789238"/>
          <p14:tracePt t="8817" x="5473700" y="2736850"/>
          <p14:tracePt t="8834" x="5402263" y="2724150"/>
          <p14:tracePt t="8851" x="5322888" y="2709863"/>
          <p14:tracePt t="8867" x="5232400" y="2703513"/>
          <p14:tracePt t="8884" x="5121275" y="2697163"/>
          <p14:tracePt t="8901" x="5016500" y="2690813"/>
          <p14:tracePt t="8917" x="4899025" y="2690813"/>
          <p14:tracePt t="8934" x="4767263" y="2690813"/>
          <p14:tracePt t="8951" x="4664075" y="2690813"/>
          <p14:tracePt t="8967" x="4584700" y="2690813"/>
          <p14:tracePt t="8984" x="4519613" y="2697163"/>
          <p14:tracePt t="9001" x="4473575" y="2717800"/>
          <p14:tracePt t="9017" x="4383088" y="2795588"/>
          <p14:tracePt t="9034" x="4318000" y="2879725"/>
          <p14:tracePt t="9051" x="4259263" y="2965450"/>
          <p14:tracePt t="9067" x="4206875" y="3063875"/>
          <p14:tracePt t="9084" x="4192588" y="3135313"/>
          <p14:tracePt t="9101" x="4192588" y="3213100"/>
          <p14:tracePt t="9117" x="4219575" y="3278188"/>
          <p14:tracePt t="9134" x="4278313" y="3336925"/>
          <p14:tracePt t="9151" x="4376738" y="3376613"/>
          <p14:tracePt t="9167" x="4538663" y="3409950"/>
          <p14:tracePt t="9184" x="4683125" y="3416300"/>
          <p14:tracePt t="9200" x="4813300" y="3416300"/>
          <p14:tracePt t="9217" x="4918075" y="3376613"/>
          <p14:tracePt t="9234" x="4951413" y="3344863"/>
          <p14:tracePt t="9251" x="4964113" y="3311525"/>
          <p14:tracePt t="9267" x="4964113" y="3278188"/>
          <p14:tracePt t="9284" x="4957763" y="3271838"/>
          <p14:tracePt t="9322" x="4951413" y="3271838"/>
          <p14:tracePt t="10049" x="4937125" y="3271838"/>
          <p14:tracePt t="10057" x="4918075" y="3271838"/>
          <p14:tracePt t="10065" x="4833938" y="3271838"/>
          <p14:tracePt t="10073" x="4781550" y="3271838"/>
          <p14:tracePt t="10083" x="4656138" y="3271838"/>
          <p14:tracePt t="10100" x="4473575" y="3271838"/>
          <p14:tracePt t="10116" x="4303713" y="3271838"/>
          <p14:tracePt t="10133" x="4140200" y="3271838"/>
          <p14:tracePt t="10149" x="3990975" y="3271838"/>
          <p14:tracePt t="10166" x="3911600" y="3278188"/>
          <p14:tracePt t="10182" x="3898900" y="3284538"/>
          <p14:tracePt t="10241" x="3905250" y="3284538"/>
          <p14:tracePt t="10249" x="3963988" y="3284538"/>
          <p14:tracePt t="10266" x="4016375" y="3284538"/>
          <p14:tracePt t="10266" x="4148138" y="3284538"/>
          <p14:tracePt t="10282" x="4349750" y="3284538"/>
          <p14:tracePt t="10299" x="4670425" y="3284538"/>
          <p14:tracePt t="10316" x="5003800" y="3305175"/>
          <p14:tracePt t="10333" x="5238750" y="3305175"/>
          <p14:tracePt t="10349" x="5387975" y="3305175"/>
          <p14:tracePt t="10366" x="5461000" y="3305175"/>
          <p14:tracePt t="10382" x="5467350" y="3305175"/>
          <p14:tracePt t="10425" x="5461000" y="3305175"/>
          <p14:tracePt t="10433" x="5446713" y="3305175"/>
          <p14:tracePt t="10433" x="5362575" y="3305175"/>
          <p14:tracePt t="10449" x="5224463" y="3292475"/>
          <p14:tracePt t="10466" x="5048250" y="3284538"/>
          <p14:tracePt t="10482" x="4859338" y="3278188"/>
          <p14:tracePt t="10499" x="4695825" y="3278188"/>
          <p14:tracePt t="10516" x="4565650" y="3278188"/>
          <p14:tracePt t="10532" x="4525963" y="3278188"/>
          <p14:tracePt t="10593" x="4538663" y="3278188"/>
          <p14:tracePt t="10601" x="4578350" y="3278188"/>
          <p14:tracePt t="10609" x="4624388" y="3278188"/>
          <p14:tracePt t="10617" x="4689475" y="3278188"/>
          <p14:tracePt t="10625" x="4760913" y="3278188"/>
          <p14:tracePt t="10632" x="5048250" y="3278188"/>
          <p14:tracePt t="10649" x="5381625" y="3278188"/>
          <p14:tracePt t="10666" x="5721350" y="3278188"/>
          <p14:tracePt t="10682" x="5903913" y="3278188"/>
          <p14:tracePt t="10699" x="6021388" y="3284538"/>
          <p14:tracePt t="10716" x="6048375" y="3284538"/>
          <p14:tracePt t="12704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2.30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2139986"/>
          </a:xfrm>
        </p:spPr>
        <p:txBody>
          <a:bodyPr/>
          <a:lstStyle/>
          <a:p>
            <a:r>
              <a:rPr lang="en-US" dirty="0" smtClean="0"/>
              <a:t>	Look at the API documentation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class. Which method would you use to obtain the string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"hello, world!" </a:t>
            </a:r>
            <a:r>
              <a:rPr lang="en-US" dirty="0" smtClean="0"/>
              <a:t>from the string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"Hello, World!"</a:t>
            </a:r>
            <a:r>
              <a:rPr lang="en-US" dirty="0" smtClean="0"/>
              <a:t>? 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3205500"/>
            <a:ext cx="8239827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toLowerCase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45"/>
    </mc:Choice>
    <mc:Fallback xmlns="">
      <p:transition spd="slow" advTm="11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2.31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2139986"/>
          </a:xfrm>
        </p:spPr>
        <p:txBody>
          <a:bodyPr/>
          <a:lstStyle/>
          <a:p>
            <a:r>
              <a:rPr lang="en-US" dirty="0" smtClean="0"/>
              <a:t>	In the API documentation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class, look at the description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trim</a:t>
            </a:r>
            <a:r>
              <a:rPr lang="en-US" dirty="0" smtClean="0"/>
              <a:t> method. What is the result of applying trim to the string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 Hello, Space ! "</a:t>
            </a:r>
            <a:r>
              <a:rPr lang="en-US" dirty="0" smtClean="0"/>
              <a:t>? (Note the spaces in the string.) 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3018895"/>
            <a:ext cx="8239827" cy="1143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"Hello, Space !" </a:t>
            </a:r>
            <a:r>
              <a:rPr lang="en-US" dirty="0" smtClean="0"/>
              <a:t>– only the leading and trailing spaces are trimmed.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2.32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1794654"/>
          </a:xfrm>
        </p:spPr>
        <p:txBody>
          <a:bodyPr/>
          <a:lstStyle/>
          <a:p>
            <a:r>
              <a:rPr lang="en-US" dirty="0" smtClean="0"/>
              <a:t>	Look into the API documentation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Rectangle</a:t>
            </a:r>
            <a:r>
              <a:rPr lang="en-US" dirty="0" smtClean="0"/>
              <a:t> class. What is the difference between the methods</a:t>
            </a:r>
          </a:p>
          <a:p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void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translate(int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x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,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y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 </a:t>
            </a:r>
            <a:r>
              <a:rPr lang="en-US" dirty="0" smtClean="0"/>
              <a:t>and</a:t>
            </a:r>
          </a:p>
          <a:p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void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setLocation(int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x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,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y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</a:t>
            </a:r>
            <a:r>
              <a:rPr lang="en-US" dirty="0" smtClean="0"/>
              <a:t>? 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3324968"/>
            <a:ext cx="8239827" cy="280972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Answer:</a:t>
            </a:r>
            <a:r>
              <a:rPr lang="en-US" dirty="0" smtClean="0"/>
              <a:t> The arguments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translate</a:t>
            </a:r>
            <a:r>
              <a:rPr lang="en-US" dirty="0" smtClean="0"/>
              <a:t> method tell how far to move the rectangle in the </a:t>
            </a:r>
            <a:r>
              <a:rPr lang="en-US" i="1" dirty="0" err="1" smtClean="0"/>
              <a:t>x</a:t>
            </a:r>
            <a:r>
              <a:rPr lang="en-US" dirty="0" smtClean="0"/>
              <a:t>- and </a:t>
            </a:r>
            <a:r>
              <a:rPr lang="en-US" i="1" dirty="0" err="1" smtClean="0"/>
              <a:t>y</a:t>
            </a:r>
            <a:r>
              <a:rPr lang="en-US" dirty="0" smtClean="0"/>
              <a:t>-directions. The arguments of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setLocation</a:t>
            </a:r>
            <a:r>
              <a:rPr lang="en-US" dirty="0" smtClean="0"/>
              <a:t> method indicate the new </a:t>
            </a:r>
            <a:r>
              <a:rPr lang="en-US" i="1" dirty="0" err="1" smtClean="0"/>
              <a:t>x</a:t>
            </a:r>
            <a:r>
              <a:rPr lang="en-US" dirty="0" smtClean="0"/>
              <a:t>- and </a:t>
            </a:r>
            <a:r>
              <a:rPr lang="en-US" i="1" dirty="0" err="1" smtClean="0"/>
              <a:t>y</a:t>
            </a:r>
            <a:r>
              <a:rPr lang="en-US" dirty="0" smtClean="0"/>
              <a:t>-values for the top-left corner. For example,</a:t>
            </a:r>
          </a:p>
          <a:p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box.translate(1, 1)</a:t>
            </a:r>
          </a:p>
          <a:p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dirty="0" smtClean="0"/>
              <a:t>moves the box one pixel down and to the right.</a:t>
            </a:r>
          </a:p>
          <a:p>
            <a:r>
              <a:rPr lang="en-US" dirty="0" smtClean="0"/>
              <a:t>	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box.setLocation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( 1, 1)</a:t>
            </a:r>
          </a:p>
          <a:p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dirty="0" smtClean="0"/>
              <a:t>moves box to the top-left corner of the screen.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2.33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116887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	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Random</a:t>
            </a:r>
            <a:r>
              <a:rPr lang="en-US" dirty="0" smtClean="0"/>
              <a:t> class is declared in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java.util</a:t>
            </a:r>
            <a:r>
              <a:rPr lang="en-US" dirty="0" smtClean="0"/>
              <a:t> package. What do you need to do in order to use that class in your program?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550663"/>
            <a:ext cx="8239827" cy="1515233"/>
          </a:xfrm>
        </p:spPr>
        <p:txBody>
          <a:bodyPr>
            <a:normAutofit/>
          </a:bodyPr>
          <a:lstStyle/>
          <a:p>
            <a:r>
              <a:rPr lang="en-US" b="1" dirty="0" smtClean="0"/>
              <a:t>Answer:</a:t>
            </a:r>
            <a:r>
              <a:rPr lang="en-US" dirty="0" smtClean="0"/>
              <a:t> Add the statement</a:t>
            </a:r>
          </a:p>
          <a:p>
            <a:r>
              <a:rPr lang="en-US" dirty="0" smtClean="0"/>
              <a:t>	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import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java.util.Random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;</a:t>
            </a:r>
          </a:p>
          <a:p>
            <a:r>
              <a:rPr lang="en-US" dirty="0" smtClean="0"/>
              <a:t>	at the top of your program.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methods that return a value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964" y="1273629"/>
            <a:ext cx="913503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None/>
            </a:pP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greeting = “Hello, World!”;</a:t>
            </a:r>
          </a:p>
          <a:p>
            <a:pPr lvl="1">
              <a:buNone/>
            </a:pP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 </a:t>
            </a:r>
            <a:r>
              <a:rPr lang="en-US" dirty="0" err="1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numberOfCharacters</a:t>
            </a: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dirty="0" err="1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greeting.length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buNone/>
            </a:pP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buNone/>
            </a:pP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greeting.length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</a:t>
            </a:r>
          </a:p>
          <a:p>
            <a:pPr lvl="1">
              <a:buNone/>
            </a:pP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halfOfString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dirty="0" err="1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greeting.length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()/2;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System.out.println(“Length of String: </a:t>
            </a: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”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+ </a:t>
            </a:r>
            <a:r>
              <a:rPr lang="en-US" dirty="0" err="1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greeting.length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());</a:t>
            </a:r>
          </a:p>
          <a:p>
            <a:pPr lvl="1">
              <a:buNone/>
            </a:pP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buNone/>
            </a:pP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buNone/>
            </a:pP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buNone/>
            </a:pP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buNone/>
            </a:pP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6" y="3935186"/>
            <a:ext cx="722947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798"/>
    </mc:Choice>
    <mc:Fallback xmlns="">
      <p:transition spd="slow" advTm="126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523" x="2776538" y="1574800"/>
          <p14:tracePt t="14669" x="2789238" y="1574800"/>
          <p14:tracePt t="14676" x="2801938" y="1574800"/>
          <p14:tracePt t="14684" x="2827338" y="1574800"/>
          <p14:tracePt t="14696" x="2867025" y="1574800"/>
          <p14:tracePt t="14705" x="2906713" y="1574800"/>
          <p14:tracePt t="14705" x="2997200" y="1574800"/>
          <p14:tracePt t="14721" x="3082925" y="1574800"/>
          <p14:tracePt t="14738" x="3187700" y="1574800"/>
          <p14:tracePt t="14754" x="3278188" y="1574800"/>
          <p14:tracePt t="14771" x="3363913" y="1574800"/>
          <p14:tracePt t="14788" x="3462338" y="1581150"/>
          <p14:tracePt t="14805" x="3521075" y="1587500"/>
          <p14:tracePt t="14821" x="3573463" y="1593850"/>
          <p14:tracePt t="14838" x="3638550" y="1593850"/>
          <p14:tracePt t="14854" x="3690938" y="1593850"/>
          <p14:tracePt t="14871" x="3749675" y="1600200"/>
          <p14:tracePt t="14888" x="3821113" y="1606550"/>
          <p14:tracePt t="14905" x="3879850" y="1606550"/>
          <p14:tracePt t="14921" x="3951288" y="1612900"/>
          <p14:tracePt t="14938" x="4022725" y="1619250"/>
          <p14:tracePt t="14954" x="4081463" y="1633538"/>
          <p14:tracePt t="14971" x="4154488" y="1639888"/>
          <p14:tracePt t="14988" x="4265613" y="1658938"/>
          <p14:tracePt t="15005" x="4337050" y="1665288"/>
          <p14:tracePt t="15021" x="4389438" y="1671638"/>
          <p14:tracePt t="15038" x="4448175" y="1671638"/>
          <p14:tracePt t="15054" x="4479925" y="1671638"/>
          <p14:tracePt t="15071" x="4500563" y="1671638"/>
          <p14:tracePt t="15088" x="4519613" y="1671638"/>
          <p14:tracePt t="15104" x="4525963" y="1671638"/>
          <p14:tracePt t="15121" x="4532313" y="1671638"/>
          <p14:tracePt t="15156" x="4538663" y="1671638"/>
          <p14:tracePt t="15356" x="4532313" y="1671638"/>
          <p14:tracePt t="15380" x="4525963" y="1671638"/>
          <p14:tracePt t="15388" x="4519613" y="1671638"/>
          <p14:tracePt t="15393" x="4473575" y="1671638"/>
          <p14:tracePt t="15405" x="4389438" y="1671638"/>
          <p14:tracePt t="15421" x="4259263" y="1671638"/>
          <p14:tracePt t="15438" x="4108450" y="1671638"/>
          <p14:tracePt t="15455" x="3951288" y="1671638"/>
          <p14:tracePt t="15471" x="3775075" y="1671638"/>
          <p14:tracePt t="15488" x="3624263" y="1677988"/>
          <p14:tracePt t="15504" x="3487738" y="1677988"/>
          <p14:tracePt t="15521" x="3382963" y="1677988"/>
          <p14:tracePt t="15538" x="3278188" y="1677988"/>
          <p14:tracePt t="15554" x="3194050" y="1677988"/>
          <p14:tracePt t="15571" x="3160713" y="1677988"/>
          <p14:tracePt t="15587" x="3122613" y="1684338"/>
          <p14:tracePt t="15604" x="3122613" y="1692275"/>
          <p14:tracePt t="15621" x="3116263" y="1692275"/>
          <p14:tracePt t="15796" x="3122613" y="1692275"/>
          <p14:tracePt t="15804" x="3141663" y="1692275"/>
          <p14:tracePt t="15812" x="3187700" y="1692275"/>
          <p14:tracePt t="15823" x="3259138" y="1692275"/>
          <p14:tracePt t="15837" x="3351213" y="1692275"/>
          <p14:tracePt t="15854" x="3475038" y="1692275"/>
          <p14:tracePt t="15871" x="3598863" y="1692275"/>
          <p14:tracePt t="15887" x="3716338" y="1692275"/>
          <p14:tracePt t="15904" x="3840163" y="1692275"/>
          <p14:tracePt t="15921" x="3944938" y="1692275"/>
          <p14:tracePt t="15937" x="4043363" y="1692275"/>
          <p14:tracePt t="15954" x="4148138" y="1692275"/>
          <p14:tracePt t="15971" x="4251325" y="1692275"/>
          <p14:tracePt t="15987" x="4402138" y="1692275"/>
          <p14:tracePt t="16005" x="4487863" y="1692275"/>
          <p14:tracePt t="16021" x="4584700" y="1692275"/>
          <p14:tracePt t="16037" x="4637088" y="1684338"/>
          <p14:tracePt t="16054" x="4683125" y="1684338"/>
          <p14:tracePt t="16071" x="4708525" y="1677988"/>
          <p14:tracePt t="18700" x="4702175" y="1677988"/>
          <p14:tracePt t="18718" x="4695825" y="1677988"/>
          <p14:tracePt t="18740" x="4689475" y="1677988"/>
          <p14:tracePt t="18756" x="4676775" y="1677988"/>
          <p14:tracePt t="18760" x="4664075" y="1684338"/>
          <p14:tracePt t="18772" x="4649788" y="1692275"/>
          <p14:tracePt t="18780" x="4624388" y="1704975"/>
          <p14:tracePt t="18788" x="4578350" y="1717675"/>
          <p14:tracePt t="18803" x="4532313" y="1736725"/>
          <p14:tracePt t="18820" x="4454525" y="1757363"/>
          <p14:tracePt t="18836" x="4395788" y="1763713"/>
          <p14:tracePt t="18853" x="4349750" y="1776413"/>
          <p14:tracePt t="18870" x="4324350" y="1789113"/>
          <p14:tracePt t="18886" x="4284663" y="1789113"/>
          <p14:tracePt t="18903" x="4259263" y="1803400"/>
          <p14:tracePt t="18920" x="4238625" y="1803400"/>
          <p14:tracePt t="18936" x="4213225" y="1816100"/>
          <p14:tracePt t="18953" x="4179888" y="1822450"/>
          <p14:tracePt t="18970" x="4148138" y="1841500"/>
          <p14:tracePt t="18986" x="4108450" y="1862138"/>
          <p14:tracePt t="19003" x="4075113" y="1881188"/>
          <p14:tracePt t="19020" x="4037013" y="1893888"/>
          <p14:tracePt t="19036" x="4003675" y="1912938"/>
          <p14:tracePt t="19053" x="3990975" y="1920875"/>
          <p14:tracePt t="19069" x="3990975" y="1927225"/>
          <p14:tracePt t="19364" x="3997325" y="1927225"/>
          <p14:tracePt t="19372" x="4003675" y="1927225"/>
          <p14:tracePt t="19380" x="4010025" y="1933575"/>
          <p14:tracePt t="19387" x="4037013" y="1933575"/>
          <p14:tracePt t="19403" x="4068763" y="1933575"/>
          <p14:tracePt t="19419" x="4121150" y="1933575"/>
          <p14:tracePt t="19436" x="4167188" y="1933575"/>
          <p14:tracePt t="19453" x="4206875" y="1933575"/>
          <p14:tracePt t="19469" x="4251325" y="1933575"/>
          <p14:tracePt t="19486" x="4303713" y="1939925"/>
          <p14:tracePt t="19503" x="4356100" y="1939925"/>
          <p14:tracePt t="19519" x="4427538" y="1939925"/>
          <p14:tracePt t="19536" x="4494213" y="1939925"/>
          <p14:tracePt t="19553" x="4552950" y="1939925"/>
          <p14:tracePt t="19569" x="4630738" y="1939925"/>
          <p14:tracePt t="19586" x="4702175" y="1939925"/>
          <p14:tracePt t="19603" x="4781550" y="1939925"/>
          <p14:tracePt t="19619" x="4852988" y="1939925"/>
          <p14:tracePt t="19636" x="4976813" y="1939925"/>
          <p14:tracePt t="19653" x="5054600" y="1939925"/>
          <p14:tracePt t="19669" x="5133975" y="1939925"/>
          <p14:tracePt t="19686" x="5205413" y="1939925"/>
          <p14:tracePt t="19703" x="5283200" y="1939925"/>
          <p14:tracePt t="19719" x="5349875" y="1939925"/>
          <p14:tracePt t="19736" x="5421313" y="1939925"/>
          <p14:tracePt t="19753" x="5492750" y="1939925"/>
          <p14:tracePt t="19769" x="5570538" y="1939925"/>
          <p14:tracePt t="19786" x="5649913" y="1939925"/>
          <p14:tracePt t="19802" x="5727700" y="1939925"/>
          <p14:tracePt t="19819" x="5807075" y="1939925"/>
          <p14:tracePt t="19836" x="5949950" y="1939925"/>
          <p14:tracePt t="19853" x="6048375" y="1939925"/>
          <p14:tracePt t="19869" x="6126163" y="1939925"/>
          <p14:tracePt t="19886" x="6205538" y="1939925"/>
          <p14:tracePt t="19902" x="6264275" y="1939925"/>
          <p14:tracePt t="19919" x="6308725" y="1939925"/>
          <p14:tracePt t="19936" x="6348413" y="1939925"/>
          <p14:tracePt t="19953" x="6361113" y="1939925"/>
          <p14:tracePt t="19969" x="6375400" y="1933575"/>
          <p14:tracePt t="19986" x="6394450" y="1933575"/>
          <p14:tracePt t="20003" x="6407150" y="1920875"/>
          <p14:tracePt t="20019" x="6434138" y="1900238"/>
          <p14:tracePt t="20036" x="6478588" y="1874838"/>
          <p14:tracePt t="20053" x="6511925" y="1847850"/>
          <p14:tracePt t="20069" x="6551613" y="1809750"/>
          <p14:tracePt t="20086" x="6583363" y="1763713"/>
          <p14:tracePt t="20102" x="6596063" y="1730375"/>
          <p14:tracePt t="20119" x="6596063" y="1698625"/>
          <p14:tracePt t="20136" x="6596063" y="1665288"/>
          <p14:tracePt t="20152" x="6596063" y="1639888"/>
          <p14:tracePt t="20169" x="6570663" y="1619250"/>
          <p14:tracePt t="20186" x="6545263" y="1600200"/>
          <p14:tracePt t="20202" x="6518275" y="1581150"/>
          <p14:tracePt t="20219" x="6484938" y="1566863"/>
          <p14:tracePt t="20236" x="6440488" y="1554163"/>
          <p14:tracePt t="20253" x="6400800" y="1554163"/>
          <p14:tracePt t="20269" x="6354763" y="1554163"/>
          <p14:tracePt t="20286" x="6302375" y="1554163"/>
          <p14:tracePt t="20302" x="6230938" y="1554163"/>
          <p14:tracePt t="20319" x="6138863" y="1554163"/>
          <p14:tracePt t="20336" x="6035675" y="1554163"/>
          <p14:tracePt t="20352" x="5930900" y="1554163"/>
          <p14:tracePt t="20369" x="5838825" y="1554163"/>
          <p14:tracePt t="20386" x="5748338" y="1554163"/>
          <p14:tracePt t="20402" x="5662613" y="1554163"/>
          <p14:tracePt t="20419" x="5578475" y="1554163"/>
          <p14:tracePt t="20436" x="5467350" y="1554163"/>
          <p14:tracePt t="20452" x="5375275" y="1554163"/>
          <p14:tracePt t="20469" x="5291138" y="1554163"/>
          <p14:tracePt t="20486" x="5218113" y="1554163"/>
          <p14:tracePt t="20502" x="5159375" y="1554163"/>
          <p14:tracePt t="20519" x="5121275" y="1554163"/>
          <p14:tracePt t="20536" x="5100638" y="1566863"/>
          <p14:tracePt t="20552" x="5087938" y="1574800"/>
          <p14:tracePt t="20569" x="5087938" y="1581150"/>
          <p14:tracePt t="20604" x="5081588" y="1581150"/>
          <p14:tracePt t="20608" x="5081588" y="1593850"/>
          <p14:tracePt t="20619" x="5075238" y="1625600"/>
          <p14:tracePt t="20635" x="5075238" y="1684338"/>
          <p14:tracePt t="20653" x="5075238" y="1724025"/>
          <p14:tracePt t="20669" x="5087938" y="1763713"/>
          <p14:tracePt t="20686" x="5106988" y="1789113"/>
          <p14:tracePt t="20702" x="5121275" y="1803400"/>
          <p14:tracePt t="20719" x="5140325" y="1828800"/>
          <p14:tracePt t="20735" x="5159375" y="1854200"/>
          <p14:tracePt t="20752" x="5192713" y="1874838"/>
          <p14:tracePt t="20769" x="5218113" y="1893888"/>
          <p14:tracePt t="20786" x="5270500" y="1900238"/>
          <p14:tracePt t="20802" x="5322888" y="1906588"/>
          <p14:tracePt t="20819" x="5414963" y="1912938"/>
          <p14:tracePt t="20835" x="5564188" y="1912938"/>
          <p14:tracePt t="20852" x="5675313" y="1920875"/>
          <p14:tracePt t="20869" x="5780088" y="1920875"/>
          <p14:tracePt t="20885" x="5884863" y="1927225"/>
          <p14:tracePt t="20902" x="5989638" y="1927225"/>
          <p14:tracePt t="20919" x="6088063" y="1927225"/>
          <p14:tracePt t="20935" x="6184900" y="1927225"/>
          <p14:tracePt t="20952" x="6256338" y="1927225"/>
          <p14:tracePt t="20969" x="6323013" y="1912938"/>
          <p14:tracePt t="20985" x="6375400" y="1893888"/>
          <p14:tracePt t="21002" x="6413500" y="1881188"/>
          <p14:tracePt t="21019" x="6446838" y="1847850"/>
          <p14:tracePt t="21035" x="6472238" y="1809750"/>
          <p14:tracePt t="21052" x="6478588" y="1776413"/>
          <p14:tracePt t="21069" x="6478588" y="1744663"/>
          <p14:tracePt t="21085" x="6478588" y="1704975"/>
          <p14:tracePt t="21102" x="6465888" y="1671638"/>
          <p14:tracePt t="21119" x="6453188" y="1639888"/>
          <p14:tracePt t="21135" x="6426200" y="1600200"/>
          <p14:tracePt t="21152" x="6388100" y="1574800"/>
          <p14:tracePt t="21169" x="6354763" y="1541463"/>
          <p14:tracePt t="21185" x="6302375" y="1501775"/>
          <p14:tracePt t="21202" x="6256338" y="1482725"/>
          <p14:tracePt t="21219" x="6211888" y="1449388"/>
          <p14:tracePt t="21235" x="6153150" y="1449388"/>
          <p14:tracePt t="21252" x="6054725" y="1449388"/>
          <p14:tracePt t="21269" x="5983288" y="1449388"/>
          <p14:tracePt t="21285" x="5924550" y="1449388"/>
          <p14:tracePt t="21302" x="5865813" y="1455738"/>
          <p14:tracePt t="21319" x="5813425" y="1470025"/>
          <p14:tracePt t="21335" x="5754688" y="1489075"/>
          <p14:tracePt t="21352" x="5715000" y="1501775"/>
          <p14:tracePt t="21369" x="5668963" y="1522413"/>
          <p14:tracePt t="21385" x="5643563" y="1541463"/>
          <p14:tracePt t="21402" x="5616575" y="1554163"/>
          <p14:tracePt t="21419" x="5584825" y="1574800"/>
          <p14:tracePt t="21435" x="5545138" y="1606550"/>
          <p14:tracePt t="21452" x="5505450" y="1652588"/>
          <p14:tracePt t="21469" x="5480050" y="1684338"/>
          <p14:tracePt t="21485" x="5461000" y="1711325"/>
          <p14:tracePt t="21502" x="5434013" y="1751013"/>
          <p14:tracePt t="21518" x="5421313" y="1782763"/>
          <p14:tracePt t="21536" x="5421313" y="1816100"/>
          <p14:tracePt t="21552" x="5414963" y="1847850"/>
          <p14:tracePt t="21569" x="5414963" y="1881188"/>
          <p14:tracePt t="21585" x="5427663" y="1912938"/>
          <p14:tracePt t="21602" x="5446713" y="1939925"/>
          <p14:tracePt t="21618" x="5467350" y="1958975"/>
          <p14:tracePt t="21635" x="5486400" y="1973263"/>
          <p14:tracePt t="21635" x="5499100" y="1979613"/>
          <p14:tracePt t="21652" x="5526088" y="1979613"/>
          <p14:tracePt t="21669" x="5538788" y="1979613"/>
          <p14:tracePt t="22052" x="5526088" y="1979613"/>
          <p14:tracePt t="22060" x="5519738" y="1979613"/>
          <p14:tracePt t="22069" x="5505450" y="1973263"/>
          <p14:tracePt t="22069" x="5473700" y="1965325"/>
          <p14:tracePt t="22085" x="5434013" y="1965325"/>
          <p14:tracePt t="22102" x="5362575" y="1965325"/>
          <p14:tracePt t="22118" x="5316538" y="1965325"/>
          <p14:tracePt t="22135" x="5297488" y="1958975"/>
          <p14:tracePt t="22300" x="5297488" y="1952625"/>
          <p14:tracePt t="22308" x="5297488" y="1939925"/>
          <p14:tracePt t="22316" x="5297488" y="1933575"/>
          <p14:tracePt t="22324" x="5297488" y="1906588"/>
          <p14:tracePt t="22335" x="5297488" y="1868488"/>
          <p14:tracePt t="22351" x="5291138" y="1828800"/>
          <p14:tracePt t="22368" x="5270500" y="1782763"/>
          <p14:tracePt t="22385" x="5245100" y="1736725"/>
          <p14:tracePt t="22402" x="5205413" y="1704975"/>
          <p14:tracePt t="22418" x="5180013" y="1677988"/>
          <p14:tracePt t="22435" x="5146675" y="1646238"/>
          <p14:tracePt t="22451" x="5100638" y="1619250"/>
          <p14:tracePt t="22468" x="5068888" y="1606550"/>
          <p14:tracePt t="22485" x="5035550" y="1600200"/>
          <p14:tracePt t="22501" x="4995863" y="1600200"/>
          <p14:tracePt t="22518" x="4924425" y="1593850"/>
          <p14:tracePt t="22535" x="4852988" y="1587500"/>
          <p14:tracePt t="22552" x="4760913" y="1581150"/>
          <p14:tracePt t="22568" x="4676775" y="1574800"/>
          <p14:tracePt t="22585" x="4611688" y="1566863"/>
          <p14:tracePt t="22601" x="4538663" y="1560513"/>
          <p14:tracePt t="22618" x="4487863" y="1560513"/>
          <p14:tracePt t="22635" x="4441825" y="1560513"/>
          <p14:tracePt t="22652" x="4368800" y="1560513"/>
          <p14:tracePt t="22669" x="4318000" y="1581150"/>
          <p14:tracePt t="22685" x="4259263" y="1600200"/>
          <p14:tracePt t="22701" x="4225925" y="1619250"/>
          <p14:tracePt t="22718" x="4192588" y="1646238"/>
          <p14:tracePt t="22735" x="4167188" y="1671638"/>
          <p14:tracePt t="22751" x="4140200" y="1698625"/>
          <p14:tracePt t="22768" x="4133850" y="1717675"/>
          <p14:tracePt t="22785" x="4127500" y="1736725"/>
          <p14:tracePt t="22801" x="4121150" y="1757363"/>
          <p14:tracePt t="22818" x="4121150" y="1782763"/>
          <p14:tracePt t="22835" x="4121150" y="1795463"/>
          <p14:tracePt t="22851" x="4121150" y="1822450"/>
          <p14:tracePt t="22868" x="4127500" y="1847850"/>
          <p14:tracePt t="22885" x="4140200" y="1862138"/>
          <p14:tracePt t="22901" x="4160838" y="1868488"/>
          <p14:tracePt t="22918" x="4173538" y="1887538"/>
          <p14:tracePt t="22935" x="4198938" y="1900238"/>
          <p14:tracePt t="22951" x="4244975" y="1920875"/>
          <p14:tracePt t="22968" x="4284663" y="1927225"/>
          <p14:tracePt t="22985" x="4356100" y="1933575"/>
          <p14:tracePt t="23001" x="4421188" y="1946275"/>
          <p14:tracePt t="23018" x="4494213" y="1946275"/>
          <p14:tracePt t="23035" x="4572000" y="1946275"/>
          <p14:tracePt t="23051" x="4683125" y="1946275"/>
          <p14:tracePt t="23068" x="4767263" y="1946275"/>
          <p14:tracePt t="23085" x="4833938" y="1946275"/>
          <p14:tracePt t="23101" x="4884738" y="1946275"/>
          <p14:tracePt t="23118" x="4911725" y="1939925"/>
          <p14:tracePt t="23135" x="4918075" y="1933575"/>
          <p14:tracePt t="23492" x="4924425" y="1933575"/>
          <p14:tracePt t="23500" x="4930775" y="1933575"/>
          <p14:tracePt t="23508" x="4976813" y="1939925"/>
          <p14:tracePt t="23518" x="5054600" y="1958975"/>
          <p14:tracePt t="23535" x="5153025" y="1979613"/>
          <p14:tracePt t="23552" x="5245100" y="2005013"/>
          <p14:tracePt t="23568" x="5316538" y="2005013"/>
          <p14:tracePt t="23584" x="5329238" y="2011363"/>
          <p14:tracePt t="23601" x="5335588" y="2011363"/>
          <p14:tracePt t="23724" x="5341938" y="2011363"/>
          <p14:tracePt t="23732" x="5394325" y="2011363"/>
          <p14:tracePt t="23751" x="5421313" y="2011363"/>
          <p14:tracePt t="23751" x="5511800" y="2011363"/>
          <p14:tracePt t="23768" x="5610225" y="2011363"/>
          <p14:tracePt t="23784" x="5702300" y="2011363"/>
          <p14:tracePt t="23801" x="5773738" y="2011363"/>
          <p14:tracePt t="23818" x="5838825" y="2011363"/>
          <p14:tracePt t="23834" x="5872163" y="2011363"/>
          <p14:tracePt t="23851" x="5891213" y="2005013"/>
          <p14:tracePt t="23868" x="5924550" y="1992313"/>
          <p14:tracePt t="23884" x="5937250" y="1985963"/>
          <p14:tracePt t="23901" x="5956300" y="1985963"/>
          <p14:tracePt t="23918" x="5976938" y="1965325"/>
          <p14:tracePt t="23934" x="6002338" y="1952625"/>
          <p14:tracePt t="23951" x="6027738" y="1927225"/>
          <p14:tracePt t="23968" x="6067425" y="1893888"/>
          <p14:tracePt t="23984" x="6094413" y="1868488"/>
          <p14:tracePt t="24001" x="6119813" y="1847850"/>
          <p14:tracePt t="24018" x="6132513" y="1822450"/>
          <p14:tracePt t="24034" x="6146800" y="1809750"/>
          <p14:tracePt t="24051" x="6153150" y="1789113"/>
          <p14:tracePt t="24067" x="6153150" y="1751013"/>
          <p14:tracePt t="24084" x="6153150" y="1724025"/>
          <p14:tracePt t="24101" x="6153150" y="1698625"/>
          <p14:tracePt t="24117" x="6132513" y="1671638"/>
          <p14:tracePt t="24134" x="6113463" y="1646238"/>
          <p14:tracePt t="24151" x="6100763" y="1619250"/>
          <p14:tracePt t="24167" x="6080125" y="1606550"/>
          <p14:tracePt t="24184" x="6073775" y="1600200"/>
          <p14:tracePt t="24201" x="6048375" y="1587500"/>
          <p14:tracePt t="24218" x="6021388" y="1566863"/>
          <p14:tracePt t="24234" x="5956300" y="1560513"/>
          <p14:tracePt t="24251" x="5884863" y="1547813"/>
          <p14:tracePt t="24267" x="5761038" y="1541463"/>
          <p14:tracePt t="24284" x="5708650" y="1541463"/>
          <p14:tracePt t="24301" x="5662613" y="1541463"/>
          <p14:tracePt t="24317" x="5630863" y="1541463"/>
          <p14:tracePt t="24334" x="5616575" y="1541463"/>
          <p14:tracePt t="24351" x="5591175" y="1541463"/>
          <p14:tracePt t="24367" x="5557838" y="1554163"/>
          <p14:tracePt t="24384" x="5505450" y="1574800"/>
          <p14:tracePt t="24401" x="5453063" y="1581150"/>
          <p14:tracePt t="24417" x="5414963" y="1600200"/>
          <p14:tracePt t="24434" x="5381625" y="1612900"/>
          <p14:tracePt t="24451" x="5356225" y="1639888"/>
          <p14:tracePt t="24467" x="5291138" y="1704975"/>
          <p14:tracePt t="24484" x="5270500" y="1751013"/>
          <p14:tracePt t="24501" x="5251450" y="1803400"/>
          <p14:tracePt t="24517" x="5251450" y="1841500"/>
          <p14:tracePt t="24534" x="5251450" y="1887538"/>
          <p14:tracePt t="24551" x="5251450" y="1927225"/>
          <p14:tracePt t="24568" x="5270500" y="1952625"/>
          <p14:tracePt t="24584" x="5303838" y="1985963"/>
          <p14:tracePt t="24601" x="5329238" y="1998663"/>
          <p14:tracePt t="24618" x="5368925" y="1998663"/>
          <p14:tracePt t="24635" x="5427663" y="2011363"/>
          <p14:tracePt t="24651" x="5526088" y="2017713"/>
          <p14:tracePt t="24668" x="5591175" y="2017713"/>
          <p14:tracePt t="24684" x="5637213" y="2017713"/>
          <p14:tracePt t="24701" x="5662613" y="2017713"/>
          <p14:tracePt t="26252" x="5656263" y="2017713"/>
          <p14:tracePt t="26276" x="5649913" y="2017713"/>
          <p14:tracePt t="26356" x="5643563" y="2017713"/>
          <p14:tracePt t="26388" x="5643563" y="2011363"/>
          <p14:tracePt t="26780" x="5643563" y="2005013"/>
          <p14:tracePt t="26788" x="5643563" y="1992313"/>
          <p14:tracePt t="26796" x="5643563" y="1985963"/>
          <p14:tracePt t="26804" x="5643563" y="1979613"/>
          <p14:tracePt t="26816" x="5643563" y="1973263"/>
          <p14:tracePt t="26817" x="5643563" y="1965325"/>
          <p14:tracePt t="26833" x="5643563" y="1946275"/>
          <p14:tracePt t="26850" x="5643563" y="1939925"/>
          <p14:tracePt t="26996" x="5643563" y="1946275"/>
          <p14:tracePt t="27172" x="5630863" y="1946275"/>
          <p14:tracePt t="27180" x="5603875" y="1946275"/>
          <p14:tracePt t="27188" x="5570538" y="1946275"/>
          <p14:tracePt t="27196" x="5538788" y="1946275"/>
          <p14:tracePt t="27204" x="5440363" y="1946275"/>
          <p14:tracePt t="27216" x="5335588" y="1946275"/>
          <p14:tracePt t="27233" x="5211763" y="1946275"/>
          <p14:tracePt t="27250" x="5140325" y="1946275"/>
          <p14:tracePt t="27266" x="5127625" y="1946275"/>
          <p14:tracePt t="27340" x="5127625" y="1939925"/>
          <p14:tracePt t="27348" x="5133975" y="1939925"/>
          <p14:tracePt t="27356" x="5153025" y="1939925"/>
          <p14:tracePt t="27364" x="5173663" y="1939925"/>
          <p14:tracePt t="27383" x="5238750" y="1939925"/>
          <p14:tracePt t="27383" x="5341938" y="1939925"/>
          <p14:tracePt t="27400" x="5473700" y="1939925"/>
          <p14:tracePt t="27416" x="5591175" y="1946275"/>
          <p14:tracePt t="27433" x="5689600" y="1946275"/>
          <p14:tracePt t="27450" x="5740400" y="1946275"/>
          <p14:tracePt t="27516" x="5734050" y="1946275"/>
          <p14:tracePt t="27524" x="5727700" y="1946275"/>
          <p14:tracePt t="27532" x="5715000" y="1946275"/>
          <p14:tracePt t="27538" x="5643563" y="1939925"/>
          <p14:tracePt t="27550" x="5557838" y="1939925"/>
          <p14:tracePt t="27566" x="5467350" y="1939925"/>
          <p14:tracePt t="27583" x="5362575" y="1939925"/>
          <p14:tracePt t="27599" x="5297488" y="1933575"/>
          <p14:tracePt t="27616" x="5283200" y="1933575"/>
          <p14:tracePt t="27732" x="5291138" y="1933575"/>
          <p14:tracePt t="27745" x="5310188" y="1933575"/>
          <p14:tracePt t="27745" x="5335588" y="1933575"/>
          <p14:tracePt t="27750" x="5394325" y="1933575"/>
          <p14:tracePt t="27767" x="5461000" y="1933575"/>
          <p14:tracePt t="27783" x="5505450" y="1939925"/>
          <p14:tracePt t="27799" x="5511800" y="1939925"/>
          <p14:tracePt t="29069" x="5505450" y="1939925"/>
          <p14:tracePt t="29077" x="5505450" y="1946275"/>
          <p14:tracePt t="29098" x="5499100" y="1946275"/>
          <p14:tracePt t="29117" x="5492750" y="1952625"/>
          <p14:tracePt t="29131" x="5492750" y="1958975"/>
          <p14:tracePt t="29133" x="5486400" y="1958975"/>
          <p14:tracePt t="29134" x="5480050" y="1958975"/>
          <p14:tracePt t="29150" x="5473700" y="1965325"/>
          <p14:tracePt t="29167" x="5467350" y="1965325"/>
          <p14:tracePt t="29183" x="5467350" y="1973263"/>
          <p14:tracePt t="29200" x="5461000" y="1973263"/>
          <p14:tracePt t="29216" x="5440363" y="1985963"/>
          <p14:tracePt t="29233" x="5414963" y="1998663"/>
          <p14:tracePt t="29250" x="5381625" y="2011363"/>
          <p14:tracePt t="29267" x="5322888" y="2038350"/>
          <p14:tracePt t="29283" x="5264150" y="2063750"/>
          <p14:tracePt t="29300" x="5186363" y="2097088"/>
          <p14:tracePt t="29317" x="5121275" y="2116138"/>
          <p14:tracePt t="29333" x="5054600" y="2135188"/>
          <p14:tracePt t="29349" x="4976813" y="2155825"/>
          <p14:tracePt t="29365" x="4899025" y="2181225"/>
          <p14:tracePt t="29382" x="4840288" y="2181225"/>
          <p14:tracePt t="29399" x="4781550" y="2187575"/>
          <p14:tracePt t="29415" x="4735513" y="2187575"/>
          <p14:tracePt t="29432" x="4676775" y="2187575"/>
          <p14:tracePt t="29449" x="4630738" y="2187575"/>
          <p14:tracePt t="29465" x="4578350" y="2187575"/>
          <p14:tracePt t="29482" x="4519613" y="2187575"/>
          <p14:tracePt t="29499" x="4454525" y="2187575"/>
          <p14:tracePt t="29515" x="4362450" y="2187575"/>
          <p14:tracePt t="29532" x="4310063" y="2187575"/>
          <p14:tracePt t="29549" x="4259263" y="2187575"/>
          <p14:tracePt t="29565" x="4219575" y="2174875"/>
          <p14:tracePt t="29582" x="4173538" y="2168525"/>
          <p14:tracePt t="29599" x="4133850" y="2162175"/>
          <p14:tracePt t="29615" x="4108450" y="2149475"/>
          <p14:tracePt t="29632" x="4081463" y="2141538"/>
          <p14:tracePt t="29649" x="4062413" y="2135188"/>
          <p14:tracePt t="29665" x="4043363" y="2128838"/>
          <p14:tracePt t="29682" x="4010025" y="2116138"/>
          <p14:tracePt t="29699" x="3984625" y="2097088"/>
          <p14:tracePt t="29715" x="3951288" y="2082800"/>
          <p14:tracePt t="29732" x="3944938" y="2070100"/>
          <p14:tracePt t="29796" x="3944938" y="2063750"/>
          <p14:tracePt t="29804" x="3944938" y="2057400"/>
          <p14:tracePt t="29815" x="3938588" y="2057400"/>
          <p14:tracePt t="29816" x="3938588" y="2051050"/>
          <p14:tracePt t="30414" x="3919538" y="2051050"/>
          <p14:tracePt t="30422" x="3898900" y="2051050"/>
          <p14:tracePt t="30429" x="3873500" y="2051050"/>
          <p14:tracePt t="30438" x="3827463" y="2051050"/>
          <p14:tracePt t="30451" x="3781425" y="2044700"/>
          <p14:tracePt t="30467" x="3741738" y="2044700"/>
          <p14:tracePt t="30484" x="3729038" y="2044700"/>
          <p14:tracePt t="30566" x="3735388" y="2038350"/>
          <p14:tracePt t="30573" x="3741738" y="2038350"/>
          <p14:tracePt t="30584" x="3749675" y="2024063"/>
          <p14:tracePt t="30584" x="3756025" y="2005013"/>
          <p14:tracePt t="30600" x="3768725" y="1979613"/>
          <p14:tracePt t="30617" x="3768725" y="1958975"/>
          <p14:tracePt t="30634" x="3768725" y="1939925"/>
          <p14:tracePt t="30651" x="3756025" y="1920875"/>
          <p14:tracePt t="30667" x="3749675" y="1900238"/>
          <p14:tracePt t="30684" x="3749675" y="1881188"/>
          <p14:tracePt t="30700" x="3749675" y="1854200"/>
          <p14:tracePt t="30717" x="3749675" y="1822450"/>
          <p14:tracePt t="30734" x="3749675" y="1789113"/>
          <p14:tracePt t="30750" x="3749675" y="1770063"/>
          <p14:tracePt t="30767" x="3741738" y="1751013"/>
          <p14:tracePt t="30784" x="3729038" y="1717675"/>
          <p14:tracePt t="30800" x="3716338" y="1698625"/>
          <p14:tracePt t="30817" x="3697288" y="1671638"/>
          <p14:tracePt t="30834" x="3663950" y="1646238"/>
          <p14:tracePt t="30850" x="3598863" y="1600200"/>
          <p14:tracePt t="30867" x="3533775" y="1574800"/>
          <p14:tracePt t="30884" x="3448050" y="1554163"/>
          <p14:tracePt t="30900" x="3370263" y="1535113"/>
          <p14:tracePt t="30917" x="3213100" y="1516063"/>
          <p14:tracePt t="30934" x="3108325" y="1516063"/>
          <p14:tracePt t="30950" x="3017838" y="1516063"/>
          <p14:tracePt t="30967" x="2925763" y="1501775"/>
          <p14:tracePt t="30983" x="2835275" y="1501775"/>
          <p14:tracePt t="31000" x="2755900" y="1501775"/>
          <p14:tracePt t="31017" x="2678113" y="1501775"/>
          <p14:tracePt t="31033" x="2592388" y="1501775"/>
          <p14:tracePt t="31050" x="2495550" y="1501775"/>
          <p14:tracePt t="31067" x="2403475" y="1495425"/>
          <p14:tracePt t="31083" x="2332038" y="1495425"/>
          <p14:tracePt t="31099" x="2252663" y="1495425"/>
          <p14:tracePt t="31116" x="2168525" y="1495425"/>
          <p14:tracePt t="31132" x="2038350" y="1495425"/>
          <p14:tracePt t="31149" x="1939925" y="1495425"/>
          <p14:tracePt t="31166" x="1841500" y="1495425"/>
          <p14:tracePt t="31182" x="1757363" y="1495425"/>
          <p14:tracePt t="31199" x="1684338" y="1495425"/>
          <p14:tracePt t="31216" x="1612900" y="1495425"/>
          <p14:tracePt t="31232" x="1547813" y="1495425"/>
          <p14:tracePt t="31249" x="1495425" y="1495425"/>
          <p14:tracePt t="31266" x="1436688" y="1495425"/>
          <p14:tracePt t="31282" x="1371600" y="1495425"/>
          <p14:tracePt t="31299" x="1319213" y="1495425"/>
          <p14:tracePt t="31316" x="1273175" y="1495425"/>
          <p14:tracePt t="31332" x="1201738" y="1495425"/>
          <p14:tracePt t="31350" x="1162050" y="1495425"/>
          <p14:tracePt t="31366" x="1117600" y="1495425"/>
          <p14:tracePt t="31382" x="1077913" y="1495425"/>
          <p14:tracePt t="31399" x="1031875" y="1495425"/>
          <p14:tracePt t="31416" x="966788" y="1495425"/>
          <p14:tracePt t="31432" x="920750" y="1501775"/>
          <p14:tracePt t="31449" x="874713" y="1508125"/>
          <p14:tracePt t="31466" x="809625" y="1508125"/>
          <p14:tracePt t="31482" x="763588" y="1508125"/>
          <p14:tracePt t="31499" x="719138" y="1508125"/>
          <p14:tracePt t="31516" x="673100" y="1508125"/>
          <p14:tracePt t="31532" x="608013" y="1516063"/>
          <p14:tracePt t="31549" x="561975" y="1522413"/>
          <p14:tracePt t="31566" x="503238" y="1535113"/>
          <p14:tracePt t="31582" x="469900" y="1547813"/>
          <p14:tracePt t="31599" x="444500" y="1560513"/>
          <p14:tracePt t="31615" x="411163" y="1581150"/>
          <p14:tracePt t="31632" x="398463" y="1600200"/>
          <p14:tracePt t="31649" x="392113" y="1625600"/>
          <p14:tracePt t="31666" x="379413" y="1652588"/>
          <p14:tracePt t="31682" x="373063" y="1677988"/>
          <p14:tracePt t="31699" x="373063" y="1717675"/>
          <p14:tracePt t="31715" x="373063" y="1751013"/>
          <p14:tracePt t="31732" x="373063" y="1809750"/>
          <p14:tracePt t="31749" x="379413" y="1847850"/>
          <p14:tracePt t="31766" x="411163" y="1887538"/>
          <p14:tracePt t="31782" x="457200" y="1927225"/>
          <p14:tracePt t="31799" x="515938" y="1965325"/>
          <p14:tracePt t="31815" x="620713" y="2005013"/>
          <p14:tracePt t="31832" x="738188" y="2044700"/>
          <p14:tracePt t="31849" x="836613" y="2063750"/>
          <p14:tracePt t="31865" x="966788" y="2076450"/>
          <p14:tracePt t="31882" x="1109663" y="2082800"/>
          <p14:tracePt t="31899" x="1254125" y="2090738"/>
          <p14:tracePt t="31915" x="1411288" y="2090738"/>
          <p14:tracePt t="31932" x="1619250" y="2097088"/>
          <p14:tracePt t="31949" x="1763713" y="2109788"/>
          <p14:tracePt t="31965" x="1893888" y="2109788"/>
          <p14:tracePt t="31982" x="2024063" y="2116138"/>
          <p14:tracePt t="31999" x="2155825" y="2116138"/>
          <p14:tracePt t="32016" x="2273300" y="2116138"/>
          <p14:tracePt t="32032" x="2403475" y="2116138"/>
          <p14:tracePt t="32049" x="2527300" y="2116138"/>
          <p14:tracePt t="32065" x="2659063" y="2103438"/>
          <p14:tracePt t="32082" x="2776538" y="2103438"/>
          <p14:tracePt t="32099" x="2894013" y="2103438"/>
          <p14:tracePt t="32115" x="2990850" y="2103438"/>
          <p14:tracePt t="32132" x="3128963" y="2097088"/>
          <p14:tracePt t="32149" x="3194050" y="2097088"/>
          <p14:tracePt t="32166" x="3259138" y="2097088"/>
          <p14:tracePt t="32182" x="3324225" y="2097088"/>
          <p14:tracePt t="32199" x="3389313" y="2097088"/>
          <p14:tracePt t="32215" x="3454400" y="2090738"/>
          <p14:tracePt t="32232" x="3527425" y="2076450"/>
          <p14:tracePt t="32249" x="3573463" y="2063750"/>
          <p14:tracePt t="32265" x="3611563" y="2051050"/>
          <p14:tracePt t="32282" x="3632200" y="2038350"/>
          <p14:tracePt t="32299" x="3663950" y="2011363"/>
          <p14:tracePt t="32315" x="3703638" y="1985963"/>
          <p14:tracePt t="32332" x="3735388" y="1952625"/>
          <p14:tracePt t="32349" x="3741738" y="1927225"/>
          <p14:tracePt t="32365" x="3741738" y="1900238"/>
          <p14:tracePt t="32382" x="3741738" y="1874838"/>
          <p14:tracePt t="32399" x="3741738" y="1854200"/>
          <p14:tracePt t="32415" x="3735388" y="1828800"/>
          <p14:tracePt t="32432" x="3722688" y="1803400"/>
          <p14:tracePt t="32448" x="3690938" y="1763713"/>
          <p14:tracePt t="32465" x="3663950" y="1736725"/>
          <p14:tracePt t="32482" x="3632200" y="1704975"/>
          <p14:tracePt t="32499" x="3586163" y="1671638"/>
          <p14:tracePt t="32515" x="3521075" y="1633538"/>
          <p14:tracePt t="32532" x="3435350" y="1593850"/>
          <p14:tracePt t="32549" x="3357563" y="1566863"/>
          <p14:tracePt t="32565" x="3284538" y="1554163"/>
          <p14:tracePt t="32582" x="3200400" y="1541463"/>
          <p14:tracePt t="32598" x="3101975" y="1535113"/>
          <p14:tracePt t="32615" x="3017838" y="1535113"/>
          <p14:tracePt t="32632" x="2919413" y="1535113"/>
          <p14:tracePt t="32650" x="2841625" y="1535113"/>
          <p14:tracePt t="32665" x="2762250" y="1535113"/>
          <p14:tracePt t="32683" x="2684463" y="1535113"/>
          <p14:tracePt t="32700" x="2606675" y="1535113"/>
          <p14:tracePt t="32716" x="2520950" y="1535113"/>
          <p14:tracePt t="32733" x="2409825" y="1535113"/>
          <p14:tracePt t="32750" x="2332038" y="1535113"/>
          <p14:tracePt t="32766" x="2252663" y="1535113"/>
          <p14:tracePt t="32783" x="2155825" y="1535113"/>
          <p14:tracePt t="32799" x="2063750" y="1535113"/>
          <p14:tracePt t="32816" x="1979613" y="1535113"/>
          <p14:tracePt t="32833" x="1881188" y="1535113"/>
          <p14:tracePt t="32849" x="1795463" y="1535113"/>
          <p14:tracePt t="32866" x="1698625" y="1535113"/>
          <p14:tracePt t="32883" x="1612900" y="1535113"/>
          <p14:tracePt t="32899" x="1516063" y="1535113"/>
          <p14:tracePt t="32916" x="1423988" y="1535113"/>
          <p14:tracePt t="32933" x="1300163" y="1535113"/>
          <p14:tracePt t="32949" x="1235075" y="1535113"/>
          <p14:tracePt t="32966" x="1168400" y="1541463"/>
          <p14:tracePt t="32983" x="1109663" y="1541463"/>
          <p14:tracePt t="32999" x="1044575" y="1554163"/>
          <p14:tracePt t="33016" x="992188" y="1560513"/>
          <p14:tracePt t="33033" x="947738" y="1574800"/>
          <p14:tracePt t="33049" x="895350" y="1581150"/>
          <p14:tracePt t="33066" x="842963" y="1587500"/>
          <p14:tracePt t="33083" x="803275" y="1600200"/>
          <p14:tracePt t="33099" x="763588" y="1606550"/>
          <p14:tracePt t="33116" x="738188" y="1612900"/>
          <p14:tracePt t="33133" x="679450" y="1646238"/>
          <p14:tracePt t="33149" x="646113" y="1658938"/>
          <p14:tracePt t="33166" x="620713" y="1684338"/>
          <p14:tracePt t="33183" x="601663" y="1698625"/>
          <p14:tracePt t="33199" x="593725" y="1711325"/>
          <p14:tracePt t="33216" x="593725" y="1717675"/>
          <p14:tracePt t="33597" x="601663" y="1717675"/>
          <p14:tracePt t="33605" x="608013" y="1717675"/>
          <p14:tracePt t="33612" x="614363" y="1717675"/>
          <p14:tracePt t="33621" x="627063" y="1724025"/>
          <p14:tracePt t="33633" x="646113" y="1730375"/>
          <p14:tracePt t="33649" x="660400" y="1736725"/>
          <p14:tracePt t="33733" x="666750" y="1744663"/>
          <p14:tracePt t="33741" x="666750" y="1757363"/>
          <p14:tracePt t="33750" x="673100" y="1782763"/>
          <p14:tracePt t="33750" x="698500" y="1841500"/>
          <p14:tracePt t="33766" x="738188" y="1900238"/>
          <p14:tracePt t="33782" x="784225" y="1973263"/>
          <p14:tracePt t="33799" x="822325" y="2032000"/>
          <p14:tracePt t="33816" x="849313" y="2076450"/>
          <p14:tracePt t="33832" x="874713" y="2122488"/>
          <p14:tracePt t="33849" x="881063" y="2149475"/>
          <p14:tracePt t="33866" x="889000" y="2174875"/>
          <p14:tracePt t="33882" x="889000" y="2201863"/>
          <p14:tracePt t="33899" x="868363" y="2227263"/>
          <p14:tracePt t="33916" x="868363" y="2260600"/>
          <p14:tracePt t="33932" x="849313" y="2305050"/>
          <p14:tracePt t="33949" x="809625" y="2363788"/>
          <p14:tracePt t="33966" x="757238" y="2409825"/>
          <p14:tracePt t="33982" x="704850" y="2474913"/>
          <p14:tracePt t="33999" x="646113" y="2527300"/>
          <p14:tracePt t="34016" x="608013" y="2586038"/>
          <p14:tracePt t="34032" x="593725" y="2613025"/>
          <p14:tracePt t="34049" x="587375" y="2638425"/>
          <p14:tracePt t="34066" x="581025" y="2651125"/>
          <p14:tracePt t="34082" x="581025" y="2659063"/>
          <p14:tracePt t="34293" x="587375" y="2659063"/>
          <p14:tracePt t="34301" x="601663" y="2665413"/>
          <p14:tracePt t="34316" x="608013" y="2665413"/>
          <p14:tracePt t="34316" x="627063" y="2671763"/>
          <p14:tracePt t="34332" x="652463" y="2678113"/>
          <p14:tracePt t="34349" x="679450" y="2690813"/>
          <p14:tracePt t="34366" x="685800" y="2690813"/>
          <p14:tracePt t="34382" x="692150" y="2697163"/>
          <p14:tracePt t="34399" x="711200" y="2703513"/>
          <p14:tracePt t="34415" x="731838" y="2709863"/>
          <p14:tracePt t="34432" x="738188" y="2709863"/>
          <p14:tracePt t="34565" x="731838" y="2709863"/>
          <p14:tracePt t="34573" x="719138" y="2709863"/>
          <p14:tracePt t="34574" x="698500" y="2709863"/>
          <p14:tracePt t="34589" x="652463" y="2709863"/>
          <p14:tracePt t="34602" x="581025" y="2717800"/>
          <p14:tracePt t="34614" x="509588" y="2717800"/>
          <p14:tracePt t="34632" x="457200" y="2724150"/>
          <p14:tracePt t="34649" x="423863" y="2724150"/>
          <p14:tracePt t="34884" x="431800" y="2724150"/>
          <p14:tracePt t="34892" x="444500" y="2730500"/>
          <p14:tracePt t="34904" x="463550" y="2736850"/>
          <p14:tracePt t="34904" x="490538" y="2736850"/>
          <p14:tracePt t="34914" x="541338" y="2736850"/>
          <p14:tracePt t="34931" x="639763" y="2755900"/>
          <p14:tracePt t="34949" x="803275" y="2762250"/>
          <p14:tracePt t="34964" x="920750" y="2762250"/>
          <p14:tracePt t="34982" x="1050925" y="2762250"/>
          <p14:tracePt t="34999" x="1182688" y="2762250"/>
          <p14:tracePt t="35015" x="1312863" y="2762250"/>
          <p14:tracePt t="35032" x="1430338" y="2762250"/>
          <p14:tracePt t="35048" x="1560513" y="2762250"/>
          <p14:tracePt t="35065" x="1692275" y="2762250"/>
          <p14:tracePt t="35082" x="1847850" y="2768600"/>
          <p14:tracePt t="35099" x="1998663" y="2768600"/>
          <p14:tracePt t="35115" x="2141538" y="2776538"/>
          <p14:tracePt t="35132" x="2325688" y="2776538"/>
          <p14:tracePt t="35148" x="2566988" y="2776538"/>
          <p14:tracePt t="35165" x="2717800" y="2776538"/>
          <p14:tracePt t="35182" x="2854325" y="2776538"/>
          <p14:tracePt t="35199" x="2952750" y="2776538"/>
          <p14:tracePt t="35216" x="3024188" y="2776538"/>
          <p14:tracePt t="35232" x="3082925" y="2776538"/>
          <p14:tracePt t="35248" x="3116263" y="2776538"/>
          <p14:tracePt t="35265" x="3141663" y="2755900"/>
          <p14:tracePt t="35282" x="3175000" y="2730500"/>
          <p14:tracePt t="35298" x="3200400" y="2703513"/>
          <p14:tracePt t="35315" x="3206750" y="2671763"/>
          <p14:tracePt t="35332" x="3206750" y="2644775"/>
          <p14:tracePt t="35348" x="3213100" y="2613025"/>
          <p14:tracePt t="35365" x="3194050" y="2573338"/>
          <p14:tracePt t="35382" x="3175000" y="2533650"/>
          <p14:tracePt t="35398" x="3148013" y="2489200"/>
          <p14:tracePt t="35415" x="3076575" y="2416175"/>
          <p14:tracePt t="35432" x="2990850" y="2332038"/>
          <p14:tracePt t="35448" x="2906713" y="2273300"/>
          <p14:tracePt t="35465" x="2854325" y="2233613"/>
          <p14:tracePt t="35482" x="2768600" y="2208213"/>
          <p14:tracePt t="35498" x="2651125" y="2162175"/>
          <p14:tracePt t="35515" x="2527300" y="2141538"/>
          <p14:tracePt t="35532" x="2378075" y="2109788"/>
          <p14:tracePt t="35548" x="2233613" y="2109788"/>
          <p14:tracePt t="35565" x="2070100" y="2109788"/>
          <p14:tracePt t="35582" x="1958975" y="2109788"/>
          <p14:tracePt t="35598" x="1854200" y="2109788"/>
          <p14:tracePt t="35615" x="1757363" y="2109788"/>
          <p14:tracePt t="35632" x="1658938" y="2109788"/>
          <p14:tracePt t="35648" x="1560513" y="2109788"/>
          <p14:tracePt t="35665" x="1455738" y="2109788"/>
          <p14:tracePt t="35682" x="1365250" y="2109788"/>
          <p14:tracePt t="35698" x="1260475" y="2109788"/>
          <p14:tracePt t="35715" x="1143000" y="2109788"/>
          <p14:tracePt t="35732" x="1044575" y="2116138"/>
          <p14:tracePt t="35748" x="947738" y="2128838"/>
          <p14:tracePt t="35765" x="836613" y="2141538"/>
          <p14:tracePt t="35782" x="796925" y="2174875"/>
          <p14:tracePt t="35798" x="750888" y="2193925"/>
          <p14:tracePt t="35815" x="704850" y="2227263"/>
          <p14:tracePt t="35832" x="660400" y="2266950"/>
          <p14:tracePt t="35848" x="627063" y="2305050"/>
          <p14:tracePt t="35865" x="614363" y="2338388"/>
          <p14:tracePt t="35881" x="593725" y="2384425"/>
          <p14:tracePt t="35898" x="568325" y="2430463"/>
          <p14:tracePt t="35915" x="541338" y="2481263"/>
          <p14:tracePt t="35932" x="528638" y="2520950"/>
          <p14:tracePt t="35948" x="515938" y="2566988"/>
          <p14:tracePt t="35965" x="515938" y="2651125"/>
          <p14:tracePt t="35982" x="522288" y="2697163"/>
          <p14:tracePt t="35998" x="541338" y="2724150"/>
          <p14:tracePt t="36015" x="587375" y="2768600"/>
          <p14:tracePt t="36031" x="627063" y="2801938"/>
          <p14:tracePt t="36048" x="679450" y="2841625"/>
          <p14:tracePt t="36065" x="738188" y="2867025"/>
          <p14:tracePt t="36081" x="849313" y="2887663"/>
          <p14:tracePt t="36098" x="947738" y="2906713"/>
          <p14:tracePt t="36115" x="1044575" y="2919413"/>
          <p14:tracePt t="36132" x="1149350" y="2932113"/>
          <p14:tracePt t="36148" x="1266825" y="2938463"/>
          <p14:tracePt t="36165" x="1443038" y="2946400"/>
          <p14:tracePt t="36181" x="1574800" y="2959100"/>
          <p14:tracePt t="36198" x="1692275" y="2959100"/>
          <p14:tracePt t="36215" x="1816100" y="2959100"/>
          <p14:tracePt t="36232" x="1939925" y="2959100"/>
          <p14:tracePt t="36248" x="2097088" y="2946400"/>
          <p14:tracePt t="36265" x="2260600" y="2946400"/>
          <p14:tracePt t="36281" x="2443163" y="2946400"/>
          <p14:tracePt t="36298" x="2598738" y="2952750"/>
          <p14:tracePt t="36315" x="2743200" y="2938463"/>
          <p14:tracePt t="36331" x="2847975" y="2938463"/>
          <p14:tracePt t="36348" x="2946400" y="2938463"/>
          <p14:tracePt t="36365" x="3043238" y="2938463"/>
          <p14:tracePt t="36381" x="3076575" y="2932113"/>
          <p14:tracePt t="37861" x="3082925" y="2925763"/>
          <p14:tracePt t="37869" x="3082925" y="2919413"/>
          <p14:tracePt t="37881" x="3095625" y="2906713"/>
          <p14:tracePt t="37881" x="3116263" y="2887663"/>
          <p14:tracePt t="37898" x="3116263" y="2867025"/>
          <p14:tracePt t="37914" x="3135313" y="2847975"/>
          <p14:tracePt t="37931" x="3135313" y="2841625"/>
          <p14:tracePt t="38109" x="3135313" y="2835275"/>
          <p14:tracePt t="38125" x="3135313" y="2827338"/>
          <p14:tracePt t="38133" x="3141663" y="2814638"/>
          <p14:tracePt t="38133" x="3141663" y="2808288"/>
          <p14:tracePt t="38147" x="3141663" y="2801938"/>
          <p14:tracePt t="38164" x="3141663" y="2789238"/>
          <p14:tracePt t="38181" x="3135313" y="2776538"/>
          <p14:tracePt t="38221" x="3135313" y="2768600"/>
          <p14:tracePt t="38237" x="3135313" y="2762250"/>
          <p14:tracePt t="38259" x="3135313" y="2755900"/>
          <p14:tracePt t="38269" x="3135313" y="2749550"/>
          <p14:tracePt t="38852" x="3141663" y="2736850"/>
          <p14:tracePt t="38860" x="3141663" y="2717800"/>
          <p14:tracePt t="38868" x="3141663" y="2703513"/>
          <p14:tracePt t="38876" x="3141663" y="2697163"/>
          <p14:tracePt t="38884" x="3141663" y="2678113"/>
          <p14:tracePt t="38896" x="3141663" y="2665413"/>
          <p14:tracePt t="38913" x="3141663" y="2659063"/>
          <p14:tracePt t="38956" x="3135313" y="2659063"/>
          <p14:tracePt t="38980" x="3128963" y="2659063"/>
          <p14:tracePt t="38996" x="3122613" y="2665413"/>
          <p14:tracePt t="39012" x="3122613" y="2671763"/>
          <p14:tracePt t="39020" x="3116263" y="2671763"/>
          <p14:tracePt t="39029" x="3108325" y="2684463"/>
          <p14:tracePt t="39030" x="3101975" y="2690813"/>
          <p14:tracePt t="39046" x="3089275" y="2697163"/>
          <p14:tracePt t="39412" x="3089275" y="2690813"/>
          <p14:tracePt t="39426" x="3089275" y="2684463"/>
          <p14:tracePt t="39430" x="3095625" y="2678113"/>
          <p14:tracePt t="39430" x="3101975" y="2659063"/>
          <p14:tracePt t="39446" x="3108325" y="2638425"/>
          <p14:tracePt t="39462" x="3116263" y="2613025"/>
          <p14:tracePt t="39479" x="3116263" y="2586038"/>
          <p14:tracePt t="39496" x="3116263" y="2573338"/>
          <p14:tracePt t="39512" x="3108325" y="2566988"/>
          <p14:tracePt t="39529" x="3101975" y="2566988"/>
          <p14:tracePt t="39588" x="3101975" y="2560638"/>
          <p14:tracePt t="39596" x="3095625" y="2560638"/>
          <p14:tracePt t="39604" x="3095625" y="2547938"/>
          <p14:tracePt t="39612" x="3082925" y="2527300"/>
          <p14:tracePt t="39629" x="3063875" y="2501900"/>
          <p14:tracePt t="39646" x="3043238" y="2474913"/>
          <p14:tracePt t="39662" x="3024188" y="2455863"/>
          <p14:tracePt t="39679" x="3005138" y="2443163"/>
          <p14:tracePt t="39696" x="2997200" y="2436813"/>
          <p14:tracePt t="39712" x="2990850" y="2436813"/>
          <p14:tracePt t="39796" x="2978150" y="2436813"/>
          <p14:tracePt t="39804" x="2952750" y="2436813"/>
          <p14:tracePt t="39812" x="2925763" y="2430463"/>
          <p14:tracePt t="39815" x="2879725" y="2430463"/>
          <p14:tracePt t="39829" x="2814638" y="2422525"/>
          <p14:tracePt t="39846" x="2736850" y="2416175"/>
          <p14:tracePt t="39862" x="2659063" y="2409825"/>
          <p14:tracePt t="39879" x="2579688" y="2403475"/>
          <p14:tracePt t="39896" x="2489200" y="2397125"/>
          <p14:tracePt t="39912" x="2422525" y="2390775"/>
          <p14:tracePt t="39929" x="2344738" y="2384425"/>
          <p14:tracePt t="39946" x="2279650" y="2378075"/>
          <p14:tracePt t="39962" x="2233613" y="2378075"/>
          <p14:tracePt t="39979" x="2181225" y="2378075"/>
          <p14:tracePt t="39996" x="2082800" y="2378075"/>
          <p14:tracePt t="40012" x="2011363" y="2363788"/>
          <p14:tracePt t="40029" x="1920875" y="2363788"/>
          <p14:tracePt t="40046" x="1847850" y="2357438"/>
          <p14:tracePt t="40062" x="1770063" y="2357438"/>
          <p14:tracePt t="40079" x="1692275" y="2357438"/>
          <p14:tracePt t="40095" x="1625600" y="2357438"/>
          <p14:tracePt t="40112" x="1566863" y="2357438"/>
          <p14:tracePt t="40129" x="1508125" y="2357438"/>
          <p14:tracePt t="40146" x="1463675" y="2357438"/>
          <p14:tracePt t="40162" x="1417638" y="2357438"/>
          <p14:tracePt t="40179" x="1377950" y="2357438"/>
          <p14:tracePt t="40195" x="1325563" y="2357438"/>
          <p14:tracePt t="40212" x="1287463" y="2344738"/>
          <p14:tracePt t="40229" x="1241425" y="2344738"/>
          <p14:tracePt t="40246" x="1201738" y="2338388"/>
          <p14:tracePt t="40262" x="1162050" y="2338388"/>
          <p14:tracePt t="40280" x="1130300" y="2338388"/>
          <p14:tracePt t="40296" x="1084263" y="2338388"/>
          <p14:tracePt t="40312" x="1038225" y="2338388"/>
          <p14:tracePt t="40329" x="998538" y="2338388"/>
          <p14:tracePt t="40345" x="966788" y="2338388"/>
          <p14:tracePt t="40362" x="939800" y="2338388"/>
          <p14:tracePt t="40379" x="920750" y="2338388"/>
          <p14:tracePt t="40395" x="874713" y="2332038"/>
          <p14:tracePt t="40412" x="836613" y="2332038"/>
          <p14:tracePt t="40429" x="809625" y="2332038"/>
          <p14:tracePt t="40445" x="784225" y="2332038"/>
          <p14:tracePt t="40462" x="750888" y="2332038"/>
          <p14:tracePt t="40480" x="731838" y="2332038"/>
          <p14:tracePt t="40495" x="704850" y="2338388"/>
          <p14:tracePt t="40513" x="692150" y="2338388"/>
          <p14:tracePt t="40530" x="685800" y="2338388"/>
          <p14:tracePt t="40546" x="679450" y="2344738"/>
          <p14:tracePt t="40563" x="666750" y="2344738"/>
          <p14:tracePt t="40580" x="660400" y="2344738"/>
          <p14:tracePt t="40596" x="646113" y="2351088"/>
          <p14:tracePt t="40613" x="639763" y="2351088"/>
          <p14:tracePt t="40630" x="633413" y="2357438"/>
          <p14:tracePt t="40647" x="620713" y="2357438"/>
          <p14:tracePt t="40773" x="620713" y="2363788"/>
          <p14:tracePt t="40940" x="614363" y="2363788"/>
          <p14:tracePt t="40948" x="614363" y="2370138"/>
          <p14:tracePt t="40964" x="608013" y="2378075"/>
          <p14:tracePt t="40980" x="608013" y="2384425"/>
          <p14:tracePt t="40980" x="601663" y="2384425"/>
          <p14:tracePt t="40995" x="593725" y="2397125"/>
          <p14:tracePt t="41036" x="593725" y="2403475"/>
          <p14:tracePt t="41060" x="587375" y="2403475"/>
          <p14:tracePt t="41068" x="587375" y="2409825"/>
          <p14:tracePt t="41069" x="581025" y="2416175"/>
          <p14:tracePt t="41078" x="574675" y="2436813"/>
          <p14:tracePt t="41095" x="561975" y="2449513"/>
          <p14:tracePt t="41112" x="549275" y="2468563"/>
          <p14:tracePt t="41128" x="541338" y="2495550"/>
          <p14:tracePt t="41145" x="534988" y="2501900"/>
          <p14:tracePt t="41162" x="528638" y="2514600"/>
          <p14:tracePt t="41178" x="528638" y="2520950"/>
          <p14:tracePt t="41195" x="522288" y="2533650"/>
          <p14:tracePt t="41212" x="515938" y="2554288"/>
          <p14:tracePt t="41228" x="515938" y="2566988"/>
          <p14:tracePt t="41245" x="515938" y="2573338"/>
          <p14:tracePt t="41262" x="515938" y="2579688"/>
          <p14:tracePt t="41278" x="515938" y="2586038"/>
          <p14:tracePt t="41340" x="515938" y="2592388"/>
          <p14:tracePt t="41348" x="515938" y="2598738"/>
          <p14:tracePt t="41362" x="515938" y="2606675"/>
          <p14:tracePt t="41364" x="515938" y="2625725"/>
          <p14:tracePt t="41378" x="515938" y="2644775"/>
          <p14:tracePt t="41395" x="515938" y="2665413"/>
          <p14:tracePt t="41413" x="515938" y="2678113"/>
          <p14:tracePt t="41428" x="515938" y="2690813"/>
          <p14:tracePt t="41446" x="522288" y="2697163"/>
          <p14:tracePt t="41463" x="534988" y="2709863"/>
          <p14:tracePt t="41479" x="561975" y="2724150"/>
          <p14:tracePt t="41496" x="587375" y="2736850"/>
          <p14:tracePt t="41513" x="614363" y="2743200"/>
          <p14:tracePt t="41529" x="633413" y="2755900"/>
          <p14:tracePt t="41546" x="652463" y="2755900"/>
          <p14:tracePt t="41563" x="666750" y="2755900"/>
          <p14:tracePt t="41579" x="679450" y="2755900"/>
          <p14:tracePt t="41596" x="704850" y="2755900"/>
          <p14:tracePt t="41613" x="763588" y="2755900"/>
          <p14:tracePt t="41629" x="803275" y="2755900"/>
          <p14:tracePt t="41646" x="842963" y="2755900"/>
          <p14:tracePt t="41663" x="874713" y="2755900"/>
          <p14:tracePt t="41679" x="908050" y="2755900"/>
          <p14:tracePt t="41696" x="920750" y="2755900"/>
          <p14:tracePt t="41713" x="933450" y="2755900"/>
          <p14:tracePt t="41729" x="939800" y="2755900"/>
          <p14:tracePt t="41746" x="960438" y="2749550"/>
          <p14:tracePt t="41762" x="973138" y="2749550"/>
          <p14:tracePt t="41779" x="998538" y="2749550"/>
          <p14:tracePt t="41796" x="1025525" y="2749550"/>
          <p14:tracePt t="41813" x="1065213" y="2749550"/>
          <p14:tracePt t="41829" x="1077913" y="2749550"/>
          <p14:tracePt t="41846" x="1090613" y="2749550"/>
          <p14:tracePt t="41893" x="1096963" y="2749550"/>
          <p14:tracePt t="41925" x="1103313" y="2749550"/>
          <p14:tracePt t="41933" x="1109663" y="2749550"/>
          <p14:tracePt t="41941" x="1117600" y="2749550"/>
          <p14:tracePt t="41949" x="1130300" y="2749550"/>
          <p14:tracePt t="41962" x="1136650" y="2749550"/>
          <p14:tracePt t="41979" x="1143000" y="2749550"/>
          <p14:tracePt t="42093" x="1162050" y="2749550"/>
          <p14:tracePt t="42101" x="1182688" y="2749550"/>
          <p14:tracePt t="42109" x="1201738" y="2749550"/>
          <p14:tracePt t="42129" x="1254125" y="2749550"/>
          <p14:tracePt t="42129" x="1300163" y="2749550"/>
          <p14:tracePt t="42146" x="1346200" y="2749550"/>
          <p14:tracePt t="42162" x="1371600" y="2749550"/>
          <p14:tracePt t="42179" x="1397000" y="2749550"/>
          <p14:tracePt t="42196" x="1430338" y="2749550"/>
          <p14:tracePt t="42212" x="1522413" y="2749550"/>
          <p14:tracePt t="42229" x="1606550" y="2749550"/>
          <p14:tracePt t="42246" x="1711325" y="2749550"/>
          <p14:tracePt t="42262" x="1809750" y="2749550"/>
          <p14:tracePt t="42279" x="1887538" y="2749550"/>
          <p14:tracePt t="42296" x="1952625" y="2749550"/>
          <p14:tracePt t="42313" x="2011363" y="2743200"/>
          <p14:tracePt t="42329" x="2070100" y="2743200"/>
          <p14:tracePt t="42346" x="2128838" y="2743200"/>
          <p14:tracePt t="42362" x="2187575" y="2736850"/>
          <p14:tracePt t="42379" x="2252663" y="2736850"/>
          <p14:tracePt t="42396" x="2319338" y="2730500"/>
          <p14:tracePt t="42412" x="2409825" y="2730500"/>
          <p14:tracePt t="42429" x="2474913" y="2724150"/>
          <p14:tracePt t="42446" x="2547938" y="2724150"/>
          <p14:tracePt t="42462" x="2598738" y="2724150"/>
          <p14:tracePt t="42479" x="2651125" y="2724150"/>
          <p14:tracePt t="42496" x="2690813" y="2724150"/>
          <p14:tracePt t="42512" x="2730500" y="2724150"/>
          <p14:tracePt t="42529" x="2749550" y="2709863"/>
          <p14:tracePt t="42546" x="2768600" y="2703513"/>
          <p14:tracePt t="42562" x="2789238" y="2684463"/>
          <p14:tracePt t="42579" x="2801938" y="2651125"/>
          <p14:tracePt t="42596" x="2808288" y="2625725"/>
          <p14:tracePt t="42612" x="2808288" y="2560638"/>
          <p14:tracePt t="42629" x="2789238" y="2508250"/>
          <p14:tracePt t="42646" x="2743200" y="2449513"/>
          <p14:tracePt t="42662" x="2697163" y="2397125"/>
          <p14:tracePt t="42679" x="2625725" y="2338388"/>
          <p14:tracePt t="42696" x="2547938" y="2292350"/>
          <p14:tracePt t="42712" x="2474913" y="2273300"/>
          <p14:tracePt t="42729" x="2390775" y="2266950"/>
          <p14:tracePt t="42745" x="2298700" y="2266950"/>
          <p14:tracePt t="42762" x="2201863" y="2266950"/>
          <p14:tracePt t="42779" x="2082800" y="2273300"/>
          <p14:tracePt t="42796" x="1965325" y="2298700"/>
          <p14:tracePt t="42812" x="1835150" y="2344738"/>
          <p14:tracePt t="42829" x="1757363" y="2403475"/>
          <p14:tracePt t="42845" x="1704975" y="2468563"/>
          <p14:tracePt t="42862" x="1652588" y="2527300"/>
          <p14:tracePt t="42879" x="1633538" y="2592388"/>
          <p14:tracePt t="42895" x="1633538" y="2651125"/>
          <p14:tracePt t="42912" x="1652588" y="2697163"/>
          <p14:tracePt t="42929" x="1711325" y="2743200"/>
          <p14:tracePt t="42945" x="1782763" y="2795588"/>
          <p14:tracePt t="42962" x="1854200" y="2814638"/>
          <p14:tracePt t="42979" x="1920875" y="2814638"/>
          <p14:tracePt t="42996" x="1992313" y="2814638"/>
          <p14:tracePt t="43012" x="2070100" y="2814638"/>
          <p14:tracePt t="43029" x="2076450" y="2814638"/>
          <p14:tracePt t="43085" x="2082800" y="2814638"/>
          <p14:tracePt t="43821" x="2097088" y="2814638"/>
          <p14:tracePt t="43829" x="2122488" y="2814638"/>
          <p14:tracePt t="43837" x="2162175" y="2814638"/>
          <p14:tracePt t="43846" x="2181225" y="2814638"/>
          <p14:tracePt t="43862" x="2201863" y="2814638"/>
          <p14:tracePt t="44029" x="2208213" y="2814638"/>
          <p14:tracePt t="44045" x="2214563" y="2814638"/>
          <p14:tracePt t="44053" x="2227263" y="2814638"/>
          <p14:tracePt t="44069" x="2233613" y="2814638"/>
          <p14:tracePt t="44078" x="2246313" y="2814638"/>
          <p14:tracePt t="44078" x="2266950" y="2814638"/>
          <p14:tracePt t="44095" x="2286000" y="2808288"/>
          <p14:tracePt t="44112" x="2292350" y="2808288"/>
          <p14:tracePt t="44128" x="2305050" y="2801938"/>
          <p14:tracePt t="44145" x="2311400" y="2801938"/>
          <p14:tracePt t="44162" x="2319338" y="2801938"/>
          <p14:tracePt t="44178" x="2332038" y="2801938"/>
          <p14:tracePt t="44195" x="2338388" y="2801938"/>
          <p14:tracePt t="44212" x="2344738" y="2795588"/>
          <p14:tracePt t="44228" x="2363788" y="2789238"/>
          <p14:tracePt t="44245" x="2378075" y="2789238"/>
          <p14:tracePt t="44262" x="2384425" y="2789238"/>
          <p14:tracePt t="44278" x="2403475" y="2789238"/>
          <p14:tracePt t="44295" x="2409825" y="2789238"/>
          <p14:tracePt t="44312" x="2416175" y="2789238"/>
          <p14:tracePt t="44645" x="2422525" y="2789238"/>
          <p14:tracePt t="44653" x="2443163" y="2782888"/>
          <p14:tracePt t="44661" x="2455863" y="2782888"/>
          <p14:tracePt t="44667" x="2462213" y="2776538"/>
          <p14:tracePt t="44678" x="2468563" y="2776538"/>
          <p14:tracePt t="44695" x="2474913" y="2776538"/>
          <p14:tracePt t="46841" x="2468563" y="2776538"/>
          <p14:tracePt t="48141" x="2501900" y="2762250"/>
          <p14:tracePt t="48149" x="2533650" y="2749550"/>
          <p14:tracePt t="48157" x="2560638" y="2730500"/>
          <p14:tracePt t="48164" x="2613025" y="2678113"/>
          <p14:tracePt t="48177" x="2690813" y="2606675"/>
          <p14:tracePt t="48193" x="2730500" y="2527300"/>
          <p14:tracePt t="48210" x="2743200" y="2436813"/>
          <p14:tracePt t="48227" x="2697163" y="2344738"/>
          <p14:tracePt t="48243" x="2554288" y="2187575"/>
          <p14:tracePt t="48261" x="2422525" y="2097088"/>
          <p14:tracePt t="48277" x="2273300" y="2032000"/>
          <p14:tracePt t="48293" x="2141538" y="1992313"/>
          <p14:tracePt t="48310" x="2024063" y="1965325"/>
          <p14:tracePt t="48327" x="1893888" y="1965325"/>
          <p14:tracePt t="48343" x="1763713" y="1965325"/>
          <p14:tracePt t="48360" x="1646238" y="1965325"/>
          <p14:tracePt t="48377" x="1547813" y="1965325"/>
          <p14:tracePt t="48393" x="1476375" y="1965325"/>
          <p14:tracePt t="48410" x="1404938" y="1965325"/>
          <p14:tracePt t="48427" x="1346200" y="1965325"/>
          <p14:tracePt t="48444" x="1273175" y="1958975"/>
          <p14:tracePt t="48460" x="1176338" y="1958975"/>
          <p14:tracePt t="48477" x="1084263" y="1958975"/>
          <p14:tracePt t="48493" x="998538" y="1958975"/>
          <p14:tracePt t="48510" x="927100" y="1958975"/>
          <p14:tracePt t="48526" x="855663" y="1958975"/>
          <p14:tracePt t="48543" x="809625" y="1958975"/>
          <p14:tracePt t="48560" x="790575" y="1958975"/>
          <p14:tracePt t="48772" x="796925" y="1958975"/>
          <p14:tracePt t="48780" x="796925" y="1952625"/>
          <p14:tracePt t="48788" x="809625" y="1952625"/>
          <p14:tracePt t="48793" x="830263" y="1952625"/>
          <p14:tracePt t="48810" x="842963" y="1952625"/>
          <p14:tracePt t="48827" x="868363" y="1952625"/>
          <p14:tracePt t="48843" x="881063" y="1952625"/>
          <p14:tracePt t="48860" x="901700" y="1952625"/>
          <p14:tracePt t="48948" x="908050" y="1952625"/>
          <p14:tracePt t="48980" x="914400" y="1952625"/>
          <p14:tracePt t="48988" x="927100" y="1952625"/>
          <p14:tracePt t="48996" x="947738" y="1952625"/>
          <p14:tracePt t="49004" x="973138" y="1952625"/>
          <p14:tracePt t="49012" x="1038225" y="1958975"/>
          <p14:tracePt t="49026" x="1136650" y="1965325"/>
          <p14:tracePt t="49043" x="1260475" y="1979613"/>
          <p14:tracePt t="49060" x="1371600" y="1985963"/>
          <p14:tracePt t="49076" x="1547813" y="1992313"/>
          <p14:tracePt t="49093" x="1646238" y="1998663"/>
          <p14:tracePt t="49110" x="1744663" y="1998663"/>
          <p14:tracePt t="49126" x="1822450" y="1998663"/>
          <p14:tracePt t="49143" x="1900238" y="1998663"/>
          <p14:tracePt t="49160" x="1973263" y="1998663"/>
          <p14:tracePt t="49176" x="2044700" y="1998663"/>
          <p14:tracePt t="49193" x="2128838" y="1998663"/>
          <p14:tracePt t="49210" x="2220913" y="1998663"/>
          <p14:tracePt t="49226" x="2305050" y="1998663"/>
          <p14:tracePt t="49243" x="2436813" y="2005013"/>
          <p14:tracePt t="49260" x="2579688" y="2017713"/>
          <p14:tracePt t="49276" x="2801938" y="2024063"/>
          <p14:tracePt t="49293" x="2932113" y="2032000"/>
          <p14:tracePt t="49310" x="3089275" y="2032000"/>
          <p14:tracePt t="49326" x="3213100" y="2032000"/>
          <p14:tracePt t="49343" x="3344863" y="2038350"/>
          <p14:tracePt t="49360" x="3454400" y="2044700"/>
          <p14:tracePt t="49376" x="3552825" y="2044700"/>
          <p14:tracePt t="49393" x="3651250" y="2044700"/>
          <p14:tracePt t="49409" x="3756025" y="2044700"/>
          <p14:tracePt t="49426" x="3867150" y="2044700"/>
          <p14:tracePt t="49443" x="4016375" y="2044700"/>
          <p14:tracePt t="49460" x="4179888" y="2044700"/>
          <p14:tracePt t="49476" x="4395788" y="2044700"/>
          <p14:tracePt t="49493" x="4578350" y="2044700"/>
          <p14:tracePt t="49509" x="4741863" y="2044700"/>
          <p14:tracePt t="49526" x="4878388" y="2044700"/>
          <p14:tracePt t="49543" x="5003800" y="2044700"/>
          <p14:tracePt t="49559" x="5113338" y="2044700"/>
          <p14:tracePt t="49576" x="5218113" y="2044700"/>
          <p14:tracePt t="49593" x="5310188" y="2044700"/>
          <p14:tracePt t="49609" x="5394325" y="2044700"/>
          <p14:tracePt t="49626" x="5486400" y="2044700"/>
          <p14:tracePt t="49643" x="5570538" y="2044700"/>
          <p14:tracePt t="49660" x="5668963" y="2044700"/>
          <p14:tracePt t="49676" x="5826125" y="2044700"/>
          <p14:tracePt t="49693" x="5937250" y="2044700"/>
          <p14:tracePt t="49709" x="6042025" y="2044700"/>
          <p14:tracePt t="49726" x="6138863" y="2032000"/>
          <p14:tracePt t="49743" x="6205538" y="2032000"/>
          <p14:tracePt t="49759" x="6264275" y="2032000"/>
          <p14:tracePt t="49776" x="6302375" y="2017713"/>
          <p14:tracePt t="49793" x="6316663" y="2017713"/>
          <p14:tracePt t="49809" x="6329363" y="2017713"/>
          <p14:tracePt t="49972" x="6308725" y="2017713"/>
          <p14:tracePt t="49980" x="6289675" y="2017713"/>
          <p14:tracePt t="49981" x="6264275" y="2011363"/>
          <p14:tracePt t="49993" x="6184900" y="2005013"/>
          <p14:tracePt t="50009" x="6094413" y="1998663"/>
          <p14:tracePt t="50026" x="5989638" y="1998663"/>
          <p14:tracePt t="50043" x="5891213" y="1992313"/>
          <p14:tracePt t="50059" x="5807075" y="1985963"/>
          <p14:tracePt t="50076" x="5702300" y="1985963"/>
          <p14:tracePt t="50093" x="5656263" y="1985963"/>
          <p14:tracePt t="50109" x="5616575" y="1985963"/>
          <p14:tracePt t="50126" x="5578475" y="1985963"/>
          <p14:tracePt t="50143" x="5511800" y="1985963"/>
          <p14:tracePt t="50159" x="5453063" y="1985963"/>
          <p14:tracePt t="50176" x="5356225" y="1985963"/>
          <p14:tracePt t="50192" x="5276850" y="1985963"/>
          <p14:tracePt t="50209" x="5173663" y="1985963"/>
          <p14:tracePt t="50226" x="5068888" y="1985963"/>
          <p14:tracePt t="50242" x="4964113" y="1985963"/>
          <p14:tracePt t="50259" x="4859338" y="1985963"/>
          <p14:tracePt t="50276" x="4708525" y="1985963"/>
          <p14:tracePt t="50293" x="4611688" y="1985963"/>
          <p14:tracePt t="50309" x="4513263" y="1985963"/>
          <p14:tracePt t="50326" x="4408488" y="1985963"/>
          <p14:tracePt t="50342" x="4297363" y="1985963"/>
          <p14:tracePt t="50359" x="4173538" y="1985963"/>
          <p14:tracePt t="50376" x="4056063" y="1985963"/>
          <p14:tracePt t="50392" x="3957638" y="1985963"/>
          <p14:tracePt t="50409" x="3873500" y="1985963"/>
          <p14:tracePt t="50426" x="3814763" y="1985963"/>
          <p14:tracePt t="50442" x="3762375" y="1985963"/>
          <p14:tracePt t="50459" x="3741738" y="1985963"/>
          <p14:tracePt t="50628" x="3741738" y="1979613"/>
          <p14:tracePt t="50640" x="3741738" y="1965325"/>
          <p14:tracePt t="50644" x="3749675" y="1952625"/>
          <p14:tracePt t="50645" x="3756025" y="1946275"/>
          <p14:tracePt t="50660" x="3756025" y="1920875"/>
          <p14:tracePt t="50676" x="3756025" y="1887538"/>
          <p14:tracePt t="50692" x="3756025" y="1874838"/>
          <p14:tracePt t="50709" x="3756025" y="1854200"/>
          <p14:tracePt t="50726" x="3749675" y="1828800"/>
          <p14:tracePt t="50742" x="3735388" y="1803400"/>
          <p14:tracePt t="50759" x="3716338" y="1782763"/>
          <p14:tracePt t="50776" x="3690938" y="1757363"/>
          <p14:tracePt t="50792" x="3651250" y="1730375"/>
          <p14:tracePt t="50809" x="3605213" y="1692275"/>
          <p14:tracePt t="50826" x="3552825" y="1646238"/>
          <p14:tracePt t="50842" x="3500438" y="1612900"/>
          <p14:tracePt t="50859" x="3429000" y="1574800"/>
          <p14:tracePt t="50876" x="3336925" y="1535113"/>
          <p14:tracePt t="50892" x="3175000" y="1476375"/>
          <p14:tracePt t="50909" x="3076575" y="1449388"/>
          <p14:tracePt t="50926" x="2984500" y="1436688"/>
          <p14:tracePt t="50942" x="2894013" y="1430338"/>
          <p14:tracePt t="50959" x="2808288" y="1423988"/>
          <p14:tracePt t="50976" x="2717800" y="1423988"/>
          <p14:tracePt t="50992" x="2619375" y="1423988"/>
          <p14:tracePt t="51009" x="2533650" y="1423988"/>
          <p14:tracePt t="51025" x="2430463" y="1423988"/>
          <p14:tracePt t="51042" x="2338388" y="1423988"/>
          <p14:tracePt t="51059" x="2252663" y="1423988"/>
          <p14:tracePt t="51076" x="2168525" y="1423988"/>
          <p14:tracePt t="51092" x="2032000" y="1423988"/>
          <p14:tracePt t="51109" x="1952625" y="1423988"/>
          <p14:tracePt t="51125" x="1874838" y="1423988"/>
          <p14:tracePt t="51142" x="1803400" y="1423988"/>
          <p14:tracePt t="51159" x="1717675" y="1423988"/>
          <p14:tracePt t="51176" x="1625600" y="1423988"/>
          <p14:tracePt t="51192" x="1541463" y="1423988"/>
          <p14:tracePt t="51209" x="1470025" y="1423988"/>
          <p14:tracePt t="51225" x="1411288" y="1436688"/>
          <p14:tracePt t="51242" x="1365250" y="1449388"/>
          <p14:tracePt t="51259" x="1306513" y="1470025"/>
          <p14:tracePt t="51275" x="1247775" y="1495425"/>
          <p14:tracePt t="51292" x="1182688" y="1528763"/>
          <p14:tracePt t="51309" x="1136650" y="1566863"/>
          <p14:tracePt t="51325" x="1103313" y="1606550"/>
          <p14:tracePt t="51342" x="1077913" y="1646238"/>
          <p14:tracePt t="51359" x="1038225" y="1692275"/>
          <p14:tracePt t="51375" x="1019175" y="1736725"/>
          <p14:tracePt t="51392" x="1006475" y="1782763"/>
          <p14:tracePt t="51409" x="1006475" y="1828800"/>
          <p14:tracePt t="51425" x="1006475" y="1862138"/>
          <p14:tracePt t="51442" x="1031875" y="1893888"/>
          <p14:tracePt t="51459" x="1065213" y="1912938"/>
          <p14:tracePt t="51475" x="1090613" y="1933575"/>
          <p14:tracePt t="51475" x="1109663" y="1946275"/>
          <p14:tracePt t="51492" x="1162050" y="1965325"/>
          <p14:tracePt t="51509" x="1241425" y="1985963"/>
          <p14:tracePt t="51525" x="1338263" y="2005013"/>
          <p14:tracePt t="51542" x="1436688" y="2024063"/>
          <p14:tracePt t="51559" x="1560513" y="2024063"/>
          <p14:tracePt t="51575" x="1665288" y="2032000"/>
          <p14:tracePt t="51592" x="1770063" y="2032000"/>
          <p14:tracePt t="51609" x="1868488" y="2032000"/>
          <p14:tracePt t="51625" x="1958975" y="2032000"/>
          <p14:tracePt t="51642" x="2063750" y="2032000"/>
          <p14:tracePt t="51659" x="2181225" y="2032000"/>
          <p14:tracePt t="51675" x="2298700" y="2032000"/>
          <p14:tracePt t="51692" x="2533650" y="2032000"/>
          <p14:tracePt t="51709" x="2709863" y="2032000"/>
          <p14:tracePt t="51725" x="2900363" y="2032000"/>
          <p14:tracePt t="51742" x="3082925" y="2017713"/>
          <p14:tracePt t="51759" x="3213100" y="2011363"/>
          <p14:tracePt t="51775" x="3298825" y="2005013"/>
          <p14:tracePt t="51792" x="3330575" y="2005013"/>
          <p14:tracePt t="51972" x="3324225" y="2005013"/>
          <p14:tracePt t="52948" x="3305175" y="2017713"/>
          <p14:tracePt t="52950" x="3298825" y="2032000"/>
          <p14:tracePt t="52959" x="3278188" y="2038350"/>
          <p14:tracePt t="52975" x="3271838" y="2032000"/>
          <p14:tracePt t="53204" x="3265488" y="2032000"/>
          <p14:tracePt t="53212" x="3252788" y="2044700"/>
          <p14:tracePt t="53214" x="3240088" y="2044700"/>
          <p14:tracePt t="53225" x="3206750" y="2076450"/>
          <p14:tracePt t="53242" x="3167063" y="2082800"/>
          <p14:tracePt t="53258" x="3141663" y="2109788"/>
          <p14:tracePt t="53275" x="3128963" y="2149475"/>
          <p14:tracePt t="53291" x="3122613" y="2220913"/>
          <p14:tracePt t="53308" x="3116263" y="2390775"/>
          <p14:tracePt t="53325" x="3108325" y="2514600"/>
          <p14:tracePt t="53341" x="3108325" y="2644775"/>
          <p14:tracePt t="53358" x="3101975" y="2755900"/>
          <p14:tracePt t="53375" x="3116263" y="2854325"/>
          <p14:tracePt t="53391" x="3141663" y="2925763"/>
          <p14:tracePt t="53408" x="3167063" y="2959100"/>
          <p14:tracePt t="53425" x="3225800" y="2984500"/>
          <p14:tracePt t="53441" x="3284538" y="2959100"/>
          <p14:tracePt t="53458" x="3317875" y="2919413"/>
          <p14:tracePt t="53475" x="3324225" y="2913063"/>
          <p14:tracePt t="53724" x="3330575" y="2913063"/>
          <p14:tracePt t="53732" x="3336925" y="2925763"/>
          <p14:tracePt t="53740" x="3336925" y="2932113"/>
          <p14:tracePt t="53743" x="3330575" y="2952750"/>
          <p14:tracePt t="53758" x="3317875" y="2959100"/>
          <p14:tracePt t="53796" x="3311525" y="2959100"/>
          <p14:tracePt t="53852" x="3305175" y="2959100"/>
          <p14:tracePt t="53868" x="3305175" y="2965450"/>
          <p14:tracePt t="53877" x="3292475" y="2965450"/>
          <p14:tracePt t="53892" x="3278188" y="2965450"/>
          <p14:tracePt t="53900" x="3265488" y="2971800"/>
          <p14:tracePt t="53908" x="3213100" y="2997200"/>
          <p14:tracePt t="53924" x="3175000" y="3005138"/>
          <p14:tracePt t="53941" x="3128963" y="3017838"/>
          <p14:tracePt t="53958" x="3101975" y="3030538"/>
          <p14:tracePt t="53974" x="3082925" y="3049588"/>
          <p14:tracePt t="53991" x="3063875" y="3076575"/>
          <p14:tracePt t="54008" x="3055938" y="3108325"/>
          <p14:tracePt t="54025" x="3049588" y="3141663"/>
          <p14:tracePt t="54041" x="3049588" y="3175000"/>
          <p14:tracePt t="54058" x="3049588" y="3200400"/>
          <p14:tracePt t="54074" x="3070225" y="3225800"/>
          <p14:tracePt t="54091" x="3108325" y="3246438"/>
          <p14:tracePt t="54108" x="3187700" y="3252788"/>
          <p14:tracePt t="54124" x="3284538" y="3252788"/>
          <p14:tracePt t="54141" x="3389313" y="3259138"/>
          <p14:tracePt t="54158" x="3513138" y="3259138"/>
          <p14:tracePt t="54175" x="3617913" y="3259138"/>
          <p14:tracePt t="54191" x="3716338" y="3259138"/>
          <p14:tracePt t="54208" x="3821113" y="3259138"/>
          <p14:tracePt t="54224" x="3905250" y="3259138"/>
          <p14:tracePt t="54241" x="4003675" y="3259138"/>
          <p14:tracePt t="54258" x="4089400" y="3259138"/>
          <p14:tracePt t="54275" x="4192588" y="3259138"/>
          <p14:tracePt t="54291" x="4297363" y="3259138"/>
          <p14:tracePt t="54308" x="4473575" y="3259138"/>
          <p14:tracePt t="54324" x="4597400" y="3259138"/>
          <p14:tracePt t="54341" x="4716463" y="3259138"/>
          <p14:tracePt t="54357" x="4846638" y="3265488"/>
          <p14:tracePt t="54374" x="4957763" y="3252788"/>
          <p14:tracePt t="54391" x="5048250" y="3252788"/>
          <p14:tracePt t="54408" x="5140325" y="3252788"/>
          <p14:tracePt t="54424" x="5238750" y="3252788"/>
          <p14:tracePt t="54441" x="5316538" y="3252788"/>
          <p14:tracePt t="54457" x="5387975" y="3252788"/>
          <p14:tracePt t="54474" x="5453063" y="3252788"/>
          <p14:tracePt t="54491" x="5499100" y="3252788"/>
          <p14:tracePt t="54508" x="5570538" y="3240088"/>
          <p14:tracePt t="54524" x="5603875" y="3225800"/>
          <p14:tracePt t="54541" x="5630863" y="3213100"/>
          <p14:tracePt t="54557" x="5649913" y="3200400"/>
          <p14:tracePt t="54574" x="5662613" y="3187700"/>
          <p14:tracePt t="54591" x="5675313" y="3181350"/>
          <p14:tracePt t="54608" x="5695950" y="3154363"/>
          <p14:tracePt t="54624" x="5715000" y="3128963"/>
          <p14:tracePt t="54641" x="5715000" y="3101975"/>
          <p14:tracePt t="54658" x="5721350" y="3076575"/>
          <p14:tracePt t="54674" x="5715000" y="3055938"/>
          <p14:tracePt t="54691" x="5702300" y="3043238"/>
          <p14:tracePt t="54707" x="5695950" y="3024188"/>
          <p14:tracePt t="54707" x="5681663" y="3017838"/>
          <p14:tracePt t="54724" x="5649913" y="2990850"/>
          <p14:tracePt t="54741" x="5603875" y="2971800"/>
          <p14:tracePt t="54757" x="5519738" y="2965450"/>
          <p14:tracePt t="54774" x="5434013" y="2959100"/>
          <p14:tracePt t="54791" x="5362575" y="2952750"/>
          <p14:tracePt t="54807" x="5303838" y="2952750"/>
          <p14:tracePt t="54824" x="5276850" y="2952750"/>
          <p14:tracePt t="54841" x="5270500" y="2952750"/>
          <p14:tracePt t="54892" x="5264150" y="2952750"/>
          <p14:tracePt t="54908" x="5257800" y="2952750"/>
          <p14:tracePt t="54916" x="5245100" y="2952750"/>
          <p14:tracePt t="54924" x="5224463" y="2952750"/>
          <p14:tracePt t="54930" x="5186363" y="2952750"/>
          <p14:tracePt t="54941" x="5133975" y="2952750"/>
          <p14:tracePt t="54957" x="5075238" y="2952750"/>
          <p14:tracePt t="54974" x="5003800" y="2946400"/>
          <p14:tracePt t="54991" x="4951413" y="2946400"/>
          <p14:tracePt t="55007" x="4905375" y="2946400"/>
          <p14:tracePt t="55024" x="4878388" y="2946400"/>
          <p14:tracePt t="55041" x="4852988" y="2946400"/>
          <p14:tracePt t="55057" x="4826000" y="2946400"/>
          <p14:tracePt t="55074" x="4794250" y="2952750"/>
          <p14:tracePt t="55091" x="4781550" y="2959100"/>
          <p14:tracePt t="55124" x="4775200" y="2965450"/>
          <p14:tracePt t="55204" x="4767263" y="2959100"/>
          <p14:tracePt t="55212" x="4760913" y="2952750"/>
          <p14:tracePt t="55224" x="4754563" y="2946400"/>
          <p14:tracePt t="55227" x="4760913" y="2938463"/>
          <p14:tracePt t="55241" x="4775200" y="2938463"/>
          <p14:tracePt t="55364" x="4775200" y="2946400"/>
          <p14:tracePt t="55372" x="4775200" y="2952750"/>
          <p14:tracePt t="55380" x="4775200" y="2984500"/>
          <p14:tracePt t="55391" x="4787900" y="2978150"/>
          <p14:tracePt t="55407" x="4813300" y="2978150"/>
          <p14:tracePt t="55452" x="4813300" y="2984500"/>
          <p14:tracePt t="55453" x="4806950" y="2984500"/>
          <p14:tracePt t="55462" x="4806950" y="2997200"/>
          <p14:tracePt t="55474" x="4794250" y="3011488"/>
          <p14:tracePt t="55490" x="4781550" y="3049588"/>
          <p14:tracePt t="55507" x="4760913" y="3089275"/>
          <p14:tracePt t="55524" x="4729163" y="3181350"/>
          <p14:tracePt t="55540" x="4702175" y="3225800"/>
          <p14:tracePt t="55557" x="4695825" y="3271838"/>
          <p14:tracePt t="55574" x="4708525" y="3311525"/>
          <p14:tracePt t="55591" x="4748213" y="3363913"/>
          <p14:tracePt t="55607" x="4813300" y="3409950"/>
          <p14:tracePt t="55624" x="4930775" y="3441700"/>
          <p14:tracePt t="55641" x="5022850" y="3475038"/>
          <p14:tracePt t="55657" x="5180013" y="3494088"/>
          <p14:tracePt t="55674" x="5356225" y="3527425"/>
          <p14:tracePt t="55690" x="5526088" y="3540125"/>
          <p14:tracePt t="55707" x="5695950" y="3552825"/>
          <p14:tracePt t="55724" x="5943600" y="3565525"/>
          <p14:tracePt t="55740" x="6113463" y="3586163"/>
          <p14:tracePt t="55757" x="6243638" y="3586163"/>
          <p14:tracePt t="55774" x="6381750" y="3586163"/>
          <p14:tracePt t="55790" x="6499225" y="3586163"/>
          <p14:tracePt t="55807" x="6596063" y="3586163"/>
          <p14:tracePt t="55824" x="6700838" y="3586163"/>
          <p14:tracePt t="55840" x="6792913" y="3586163"/>
          <p14:tracePt t="55857" x="6891338" y="3586163"/>
          <p14:tracePt t="55874" x="6994525" y="3592513"/>
          <p14:tracePt t="55890" x="7138988" y="3592513"/>
          <p14:tracePt t="55907" x="7296150" y="3579813"/>
          <p14:tracePt t="55924" x="7550150" y="3586163"/>
          <p14:tracePt t="55940" x="7700963" y="3592513"/>
          <p14:tracePt t="55957" x="7824788" y="3598863"/>
          <p14:tracePt t="55974" x="7942263" y="3605213"/>
          <p14:tracePt t="55990" x="8053388" y="3611563"/>
          <p14:tracePt t="56007" x="8124825" y="3611563"/>
          <p14:tracePt t="56024" x="8158163" y="3605213"/>
          <p14:tracePt t="56040" x="8189913" y="3586163"/>
          <p14:tracePt t="56057" x="8223250" y="3573463"/>
          <p14:tracePt t="56073" x="8242300" y="3552825"/>
          <p14:tracePt t="56090" x="8255000" y="3552825"/>
          <p14:tracePt t="56107" x="8269288" y="3546475"/>
          <p14:tracePt t="56124" x="8307388" y="3527425"/>
          <p14:tracePt t="56140" x="8321675" y="3521075"/>
          <p14:tracePt t="56157" x="8334375" y="3513138"/>
          <p14:tracePt t="56173" x="8353425" y="3500438"/>
          <p14:tracePt t="56190" x="8374063" y="3494088"/>
          <p14:tracePt t="56207" x="8399463" y="3481388"/>
          <p14:tracePt t="56224" x="8418513" y="3462338"/>
          <p14:tracePt t="56240" x="8424863" y="3441700"/>
          <p14:tracePt t="56257" x="8439150" y="3422650"/>
          <p14:tracePt t="56273" x="8439150" y="3403600"/>
          <p14:tracePt t="56290" x="8439150" y="3370263"/>
          <p14:tracePt t="56307" x="8424863" y="3344863"/>
          <p14:tracePt t="56323" x="8399463" y="3311525"/>
          <p14:tracePt t="56340" x="8353425" y="3265488"/>
          <p14:tracePt t="56357" x="8307388" y="3219450"/>
          <p14:tracePt t="56373" x="8196263" y="3181350"/>
          <p14:tracePt t="56390" x="8072438" y="3154363"/>
          <p14:tracePt t="56407" x="7948613" y="3128963"/>
          <p14:tracePt t="56423" x="7850188" y="3122613"/>
          <p14:tracePt t="56440" x="7772400" y="3122613"/>
          <p14:tracePt t="56457" x="7700963" y="3122613"/>
          <p14:tracePt t="56473" x="7642225" y="3122613"/>
          <p14:tracePt t="56490" x="7608888" y="3122613"/>
          <p14:tracePt t="56507" x="7518400" y="3141663"/>
          <p14:tracePt t="56523" x="7348538" y="3233738"/>
          <p14:tracePt t="56540" x="7216775" y="3292475"/>
          <p14:tracePt t="56557" x="7151688" y="3344863"/>
          <p14:tracePt t="56573" x="7132638" y="3370263"/>
          <p14:tracePt t="56764" x="7119938" y="3382963"/>
          <p14:tracePt t="56772" x="7105650" y="3403600"/>
          <p14:tracePt t="56772" x="7086600" y="3403600"/>
          <p14:tracePt t="56790" x="7061200" y="3403600"/>
          <p14:tracePt t="56790" x="6981825" y="3409950"/>
          <p14:tracePt t="56807" x="6969125" y="3409950"/>
          <p14:tracePt t="56823" x="6969125" y="3395663"/>
          <p14:tracePt t="57036" x="6923088" y="3395663"/>
          <p14:tracePt t="57042" x="6870700" y="3395663"/>
          <p14:tracePt t="57057" x="6805613" y="3395663"/>
          <p14:tracePt t="57057" x="6648450" y="3395663"/>
          <p14:tracePt t="57073" x="6478588" y="3376613"/>
          <p14:tracePt t="57090" x="6329363" y="3376613"/>
          <p14:tracePt t="57106" x="6132513" y="3389313"/>
          <p14:tracePt t="57123" x="5956300" y="3395663"/>
          <p14:tracePt t="57140" x="5538788" y="3481388"/>
          <p14:tracePt t="57157" x="5291138" y="3546475"/>
          <p14:tracePt t="57173" x="5054600" y="3573463"/>
          <p14:tracePt t="57190" x="4840288" y="3579813"/>
          <p14:tracePt t="57206" x="4664075" y="3592513"/>
          <p14:tracePt t="57223" x="4506913" y="3598863"/>
          <p14:tracePt t="57240" x="4343400" y="3598863"/>
          <p14:tracePt t="57256" x="4198938" y="3598863"/>
          <p14:tracePt t="57273" x="4075113" y="3598863"/>
          <p14:tracePt t="57290" x="3951288" y="3598863"/>
          <p14:tracePt t="57306" x="3814763" y="3598863"/>
          <p14:tracePt t="57323" x="3663950" y="3579813"/>
          <p14:tracePt t="57340" x="3500438" y="3565525"/>
          <p14:tracePt t="57356" x="3403600" y="3565525"/>
          <p14:tracePt t="57373" x="3311525" y="3565525"/>
          <p14:tracePt t="57390" x="3233738" y="3559175"/>
          <p14:tracePt t="57406" x="3175000" y="3546475"/>
          <p14:tracePt t="57423" x="3148013" y="3533775"/>
          <p14:tracePt t="57440" x="3135313" y="3533775"/>
          <p14:tracePt t="57492" x="3141663" y="3527425"/>
          <p14:tracePt t="57508" x="3148013" y="3521075"/>
          <p14:tracePt t="57516" x="3154363" y="3521075"/>
          <p14:tracePt t="57524" x="3167063" y="3506788"/>
          <p14:tracePt t="57540" x="3181350" y="3500438"/>
          <p14:tracePt t="57564" x="3187700" y="3500438"/>
          <p14:tracePt t="57788" x="3194050" y="3500438"/>
          <p14:tracePt t="57798" x="3200400" y="3487738"/>
          <p14:tracePt t="57798" x="3206750" y="3487738"/>
          <p14:tracePt t="57806" x="3213100" y="3475038"/>
          <p14:tracePt t="57823" x="3219450" y="3454400"/>
          <p14:tracePt t="57840" x="3219450" y="3435350"/>
          <p14:tracePt t="57856" x="3219450" y="3409950"/>
          <p14:tracePt t="57873" x="3225800" y="3395663"/>
          <p14:tracePt t="57889" x="3233738" y="3370263"/>
          <p14:tracePt t="57906" x="3246438" y="3351213"/>
          <p14:tracePt t="57924" x="3259138" y="3317875"/>
          <p14:tracePt t="57940" x="3259138" y="3311525"/>
          <p14:tracePt t="58004" x="3265488" y="3311525"/>
          <p14:tracePt t="58020" x="3271838" y="3311525"/>
          <p14:tracePt t="58036" x="3271838" y="3305175"/>
          <p14:tracePt t="58044" x="3278188" y="3305175"/>
          <p14:tracePt t="58052" x="3278188" y="3298825"/>
          <p14:tracePt t="58073" x="3284538" y="3298825"/>
          <p14:tracePt t="58073" x="3284538" y="3284538"/>
          <p14:tracePt t="58090" x="3292475" y="3278188"/>
          <p14:tracePt t="58106" x="3298825" y="3278188"/>
          <p14:tracePt t="58123" x="3305175" y="3271838"/>
          <p14:tracePt t="58412" x="3311525" y="3271838"/>
          <p14:tracePt t="58436" x="3317875" y="3265488"/>
          <p14:tracePt t="58588" x="3324225" y="3265488"/>
          <p14:tracePt t="58604" x="3330575" y="3265488"/>
          <p14:tracePt t="58612" x="3344863" y="3265488"/>
          <p14:tracePt t="58620" x="3363913" y="3265488"/>
          <p14:tracePt t="58626" x="3409950" y="3265488"/>
          <p14:tracePt t="58639" x="3475038" y="3265488"/>
          <p14:tracePt t="58656" x="3527425" y="3265488"/>
          <p14:tracePt t="58673" x="3598863" y="3265488"/>
          <p14:tracePt t="58689" x="3657600" y="3265488"/>
          <p14:tracePt t="58706" x="3722688" y="3265488"/>
          <p14:tracePt t="58723" x="3775075" y="3265488"/>
          <p14:tracePt t="58739" x="3833813" y="3265488"/>
          <p14:tracePt t="58756" x="3970338" y="3265488"/>
          <p14:tracePt t="58773" x="4049713" y="3265488"/>
          <p14:tracePt t="58789" x="4133850" y="3265488"/>
          <p14:tracePt t="58806" x="4206875" y="3265488"/>
          <p14:tracePt t="58822" x="4271963" y="3265488"/>
          <p14:tracePt t="58839" x="4337050" y="3265488"/>
          <p14:tracePt t="58856" x="4408488" y="3265488"/>
          <p14:tracePt t="58872" x="4500563" y="3265488"/>
          <p14:tracePt t="58889" x="4578350" y="3265488"/>
          <p14:tracePt t="58906" x="4676775" y="3265488"/>
          <p14:tracePt t="58922" x="4767263" y="3265488"/>
          <p14:tracePt t="58939" x="4865688" y="3265488"/>
          <p14:tracePt t="58939" x="4911725" y="3265488"/>
          <p14:tracePt t="58956" x="4989513" y="3265488"/>
          <p14:tracePt t="58972" x="5068888" y="3265488"/>
          <p14:tracePt t="58989" x="5140325" y="3265488"/>
          <p14:tracePt t="59006" x="5211763" y="3265488"/>
          <p14:tracePt t="59022" x="5291138" y="3265488"/>
          <p14:tracePt t="59039" x="5356225" y="3271838"/>
          <p14:tracePt t="59056" x="5414963" y="3271838"/>
          <p14:tracePt t="59072" x="5467350" y="3271838"/>
          <p14:tracePt t="59089" x="5526088" y="3271838"/>
          <p14:tracePt t="59106" x="5570538" y="3271838"/>
          <p14:tracePt t="59122" x="5616575" y="3271838"/>
          <p14:tracePt t="59139" x="5656263" y="3271838"/>
          <p14:tracePt t="59156" x="5681663" y="3271838"/>
          <p14:tracePt t="59172" x="5695950" y="3271838"/>
          <p14:tracePt t="59189" x="5708650" y="3271838"/>
          <p14:tracePt t="59206" x="5734050" y="3265488"/>
          <p14:tracePt t="59222" x="5748338" y="3259138"/>
          <p14:tracePt t="59239" x="5761038" y="3259138"/>
          <p14:tracePt t="59256" x="5767388" y="3259138"/>
          <p14:tracePt t="59272" x="5773738" y="3252788"/>
          <p14:tracePt t="59289" x="5767388" y="3252788"/>
          <p14:tracePt t="59372" x="5767388" y="3246438"/>
          <p14:tracePt t="59380" x="5773738" y="3240088"/>
          <p14:tracePt t="59384" x="5780088" y="3240088"/>
          <p14:tracePt t="59389" x="5792788" y="3225800"/>
          <p14:tracePt t="59406" x="5792788" y="3219450"/>
          <p14:tracePt t="59422" x="5799138" y="3206750"/>
          <p14:tracePt t="59439" x="5807075" y="3200400"/>
          <p14:tracePt t="59456" x="5807075" y="3194050"/>
          <p14:tracePt t="59472" x="5799138" y="3167063"/>
          <p14:tracePt t="59489" x="5780088" y="3141663"/>
          <p14:tracePt t="59506" x="5754688" y="3122613"/>
          <p14:tracePt t="59522" x="5715000" y="3089275"/>
          <p14:tracePt t="59539" x="5681663" y="3070225"/>
          <p14:tracePt t="59556" x="5622925" y="3049588"/>
          <p14:tracePt t="59572" x="5584825" y="3049588"/>
          <p14:tracePt t="59589" x="5505450" y="3036888"/>
          <p14:tracePt t="59606" x="5427663" y="3036888"/>
          <p14:tracePt t="59622" x="5356225" y="3036888"/>
          <p14:tracePt t="59639" x="5283200" y="3030538"/>
          <p14:tracePt t="59656" x="5245100" y="3017838"/>
          <p14:tracePt t="59672" x="5192713" y="3005138"/>
          <p14:tracePt t="59689" x="5146675" y="2971800"/>
          <p14:tracePt t="59705" x="5054600" y="2925763"/>
          <p14:tracePt t="59722" x="4924425" y="2873375"/>
          <p14:tracePt t="59740" x="4781550" y="2820988"/>
          <p14:tracePt t="59756" x="4559300" y="2768600"/>
          <p14:tracePt t="59772" x="4427538" y="2755900"/>
          <p14:tracePt t="59789" x="4291013" y="2736850"/>
          <p14:tracePt t="59805" x="4127500" y="2730500"/>
          <p14:tracePt t="59822" x="3978275" y="2730500"/>
          <p14:tracePt t="59839" x="3840163" y="2736850"/>
          <p14:tracePt t="59856" x="3735388" y="2736850"/>
          <p14:tracePt t="59872" x="3617913" y="2749550"/>
          <p14:tracePt t="59889" x="3540125" y="2762250"/>
          <p14:tracePt t="59905" x="3448050" y="2762250"/>
          <p14:tracePt t="59922" x="3389313" y="2768600"/>
          <p14:tracePt t="59939" x="3336925" y="2789238"/>
          <p14:tracePt t="59955" x="3246438" y="2827338"/>
          <p14:tracePt t="59972" x="3200400" y="2854325"/>
          <p14:tracePt t="59989" x="3154363" y="2867025"/>
          <p14:tracePt t="60005" x="3116263" y="2887663"/>
          <p14:tracePt t="60022" x="3089275" y="2906713"/>
          <p14:tracePt t="60039" x="3049588" y="2932113"/>
          <p14:tracePt t="60055" x="3030538" y="2959100"/>
          <p14:tracePt t="60072" x="3017838" y="2990850"/>
          <p14:tracePt t="60089" x="3011488" y="3017838"/>
          <p14:tracePt t="60105" x="3011488" y="3043238"/>
          <p14:tracePt t="60123" x="3011488" y="3070225"/>
          <p14:tracePt t="60139" x="3017838" y="3082925"/>
          <p14:tracePt t="60155" x="3055938" y="3128963"/>
          <p14:tracePt t="60172" x="3108325" y="3160713"/>
          <p14:tracePt t="60189" x="3206750" y="3194050"/>
          <p14:tracePt t="60205" x="3330575" y="3213100"/>
          <p14:tracePt t="60222" x="3481388" y="3233738"/>
          <p14:tracePt t="60239" x="3632200" y="3252788"/>
          <p14:tracePt t="60255" x="3762375" y="3252788"/>
          <p14:tracePt t="60272" x="3833813" y="3252788"/>
          <p14:tracePt t="60289" x="3840163" y="3252788"/>
          <p14:tracePt t="60305" x="3846513" y="3252788"/>
          <p14:tracePt t="60844" x="3898900" y="3265488"/>
          <p14:tracePt t="60852" x="3951288" y="3298825"/>
          <p14:tracePt t="60860" x="4022725" y="3344863"/>
          <p14:tracePt t="60868" x="4140200" y="3382963"/>
          <p14:tracePt t="60872" x="4506913" y="3513138"/>
          <p14:tracePt t="60889" x="4865688" y="3683000"/>
          <p14:tracePt t="60905" x="5297488" y="3860800"/>
          <p14:tracePt t="60922" x="5526088" y="3879850"/>
          <p14:tracePt t="61204" x="5532438" y="3879850"/>
          <p14:tracePt t="61218" x="5538788" y="3886200"/>
          <p14:tracePt t="61220" x="5545138" y="3886200"/>
          <p14:tracePt t="61228" x="5557838" y="3892550"/>
          <p14:tracePt t="61239" x="5578475" y="3860800"/>
          <p14:tracePt t="61255" x="5603875" y="3852863"/>
          <p14:tracePt t="61272" x="5656263" y="3840163"/>
          <p14:tracePt t="61288" x="5734050" y="3833813"/>
          <p14:tracePt t="61305" x="5780088" y="3833813"/>
          <p14:tracePt t="61321" x="5851525" y="3833813"/>
          <p14:tracePt t="61338" x="5924550" y="3827463"/>
          <p14:tracePt t="61355" x="5989638" y="3814763"/>
          <p14:tracePt t="61372" x="6126163" y="3794125"/>
          <p14:tracePt t="61388" x="6230938" y="3749675"/>
          <p14:tracePt t="61405" x="6289675" y="3722688"/>
          <p14:tracePt t="61421" x="6388100" y="3670300"/>
          <p14:tracePt t="61438" x="6446838" y="3644900"/>
          <p14:tracePt t="61455" x="6492875" y="3617913"/>
          <p14:tracePt t="61471" x="6511925" y="3611563"/>
          <p14:tracePt t="61488" x="6530975" y="3605213"/>
          <p14:tracePt t="61505" x="6551613" y="3598863"/>
          <p14:tracePt t="61522" x="6583363" y="3598863"/>
          <p14:tracePt t="61538" x="6616700" y="3598863"/>
          <p14:tracePt t="61555" x="6654800" y="3598863"/>
          <p14:tracePt t="61571" x="6694488" y="3598863"/>
          <p14:tracePt t="61588" x="6727825" y="3605213"/>
          <p14:tracePt t="61605" x="6773863" y="3611563"/>
          <p14:tracePt t="61622" x="6858000" y="3644900"/>
          <p14:tracePt t="61638" x="6950075" y="3676650"/>
          <p14:tracePt t="61655" x="7080250" y="3697288"/>
          <p14:tracePt t="61671" x="7170738" y="3703638"/>
          <p14:tracePt t="61688" x="7281863" y="3703638"/>
          <p14:tracePt t="61705" x="7386638" y="3709988"/>
          <p14:tracePt t="61721" x="7491413" y="3709988"/>
          <p14:tracePt t="61738" x="7608888" y="3709988"/>
          <p14:tracePt t="61755" x="7707313" y="3709988"/>
          <p14:tracePt t="61771" x="7870825" y="3709988"/>
          <p14:tracePt t="61788" x="7961313" y="3703638"/>
          <p14:tracePt t="61805" x="8034338" y="3697288"/>
          <p14:tracePt t="61821" x="8112125" y="3690938"/>
          <p14:tracePt t="61838" x="8189913" y="3683000"/>
          <p14:tracePt t="61855" x="8262938" y="3670300"/>
          <p14:tracePt t="61871" x="8340725" y="3657600"/>
          <p14:tracePt t="61888" x="8405813" y="3644900"/>
          <p14:tracePt t="61905" x="8464550" y="3638550"/>
          <p14:tracePt t="61921" x="8535988" y="3624263"/>
          <p14:tracePt t="61938" x="8569325" y="3617913"/>
          <p14:tracePt t="61955" x="8594725" y="3605213"/>
          <p14:tracePt t="61971" x="8628063" y="3586163"/>
          <p14:tracePt t="61988" x="8640763" y="3565525"/>
          <p14:tracePt t="62005" x="8640763" y="3540125"/>
          <p14:tracePt t="62021" x="8640763" y="3506788"/>
          <p14:tracePt t="62038" x="8640763" y="3481388"/>
          <p14:tracePt t="62055" x="8634413" y="3454400"/>
          <p14:tracePt t="62071" x="8602663" y="3416300"/>
          <p14:tracePt t="62088" x="8542338" y="3363913"/>
          <p14:tracePt t="62105" x="8470900" y="3284538"/>
          <p14:tracePt t="62121" x="8359775" y="3213100"/>
          <p14:tracePt t="62138" x="8235950" y="3135313"/>
          <p14:tracePt t="62154" x="8105775" y="3082925"/>
          <p14:tracePt t="62171" x="7908925" y="3036888"/>
          <p14:tracePt t="62188" x="7766050" y="3017838"/>
          <p14:tracePt t="62204" x="7635875" y="3005138"/>
          <p14:tracePt t="62221" x="7510463" y="3005138"/>
          <p14:tracePt t="62239" x="7419975" y="3005138"/>
          <p14:tracePt t="62254" x="7327900" y="3005138"/>
          <p14:tracePt t="62272" x="7243763" y="3005138"/>
          <p14:tracePt t="62289" x="7138988" y="3005138"/>
          <p14:tracePt t="62305" x="7040563" y="3005138"/>
          <p14:tracePt t="62322" x="6962775" y="3005138"/>
          <p14:tracePt t="62339" x="6891338" y="3005138"/>
          <p14:tracePt t="62355" x="6838950" y="3005138"/>
          <p14:tracePt t="62372" x="6765925" y="3005138"/>
          <p14:tracePt t="62389" x="6694488" y="3030538"/>
          <p14:tracePt t="62405" x="6610350" y="3049588"/>
          <p14:tracePt t="62422" x="6537325" y="3082925"/>
          <p14:tracePt t="62439" x="6459538" y="3116263"/>
          <p14:tracePt t="62455" x="6407150" y="3128963"/>
          <p14:tracePt t="62472" x="6375400" y="3148013"/>
          <p14:tracePt t="62489" x="6316663" y="3181350"/>
          <p14:tracePt t="62505" x="6256338" y="3219450"/>
          <p14:tracePt t="62522" x="6178550" y="3271838"/>
          <p14:tracePt t="62539" x="6119813" y="3330575"/>
          <p14:tracePt t="62555" x="6067425" y="3382963"/>
          <p14:tracePt t="62572" x="6042025" y="3422650"/>
          <p14:tracePt t="62572" x="6042025" y="3441700"/>
          <p14:tracePt t="62589" x="6035675" y="3475038"/>
          <p14:tracePt t="62605" x="6035675" y="3500438"/>
          <p14:tracePt t="62622" x="6061075" y="3527425"/>
          <p14:tracePt t="62639" x="6073775" y="3552825"/>
          <p14:tracePt t="62656" x="6113463" y="3592513"/>
          <p14:tracePt t="62672" x="6178550" y="3624263"/>
          <p14:tracePt t="62689" x="6302375" y="3651250"/>
          <p14:tracePt t="62705" x="6413500" y="3676650"/>
          <p14:tracePt t="62722" x="6511925" y="3697288"/>
          <p14:tracePt t="62739" x="6577013" y="3703638"/>
          <p14:tracePt t="62755" x="6604000" y="3703638"/>
          <p14:tracePt t="62772" x="6610350" y="3703638"/>
          <p14:tracePt t="62973" x="6604000" y="3703638"/>
          <p14:tracePt t="62989" x="6604000" y="3690938"/>
          <p14:tracePt t="62997" x="6596063" y="3683000"/>
          <p14:tracePt t="63005" x="6583363" y="3663950"/>
          <p14:tracePt t="63013" x="6537325" y="3598863"/>
          <p14:tracePt t="63023" x="6446838" y="3487738"/>
          <p14:tracePt t="63039" x="6296025" y="3336925"/>
          <p14:tracePt t="63055" x="6021388" y="3017838"/>
          <p14:tracePt t="63072" x="5780088" y="2814638"/>
          <p14:tracePt t="63089" x="5616575" y="2690813"/>
          <p14:tracePt t="63105" x="5492750" y="2592388"/>
          <p14:tracePt t="63122" x="5375275" y="2520950"/>
          <p14:tracePt t="63138" x="5270500" y="2462213"/>
          <p14:tracePt t="63155" x="5127625" y="2416175"/>
          <p14:tracePt t="63172" x="4911725" y="2384425"/>
          <p14:tracePt t="63188" x="4597400" y="2319338"/>
          <p14:tracePt t="63205" x="4389438" y="2319338"/>
          <p14:tracePt t="63222" x="4225925" y="2319338"/>
          <p14:tracePt t="63238" x="4108450" y="2319338"/>
          <p14:tracePt t="63255" x="4030663" y="2305050"/>
          <p14:tracePt t="63272" x="3957638" y="2286000"/>
          <p14:tracePt t="63288" x="3886200" y="2273300"/>
          <p14:tracePt t="63305" x="3814763" y="2266950"/>
          <p14:tracePt t="63322" x="3703638" y="2260600"/>
          <p14:tracePt t="63338" x="3573463" y="2246313"/>
          <p14:tracePt t="63355" x="3435350" y="2208213"/>
          <p14:tracePt t="63372" x="3284538" y="2187575"/>
          <p14:tracePt t="63388" x="3101975" y="2155825"/>
          <p14:tracePt t="63405" x="2952750" y="2135188"/>
          <p14:tracePt t="63422" x="2795588" y="2116138"/>
          <p14:tracePt t="63438" x="2665413" y="2109788"/>
          <p14:tracePt t="63455" x="2540000" y="2103438"/>
          <p14:tracePt t="63472" x="2436813" y="2097088"/>
          <p14:tracePt t="63488" x="2332038" y="2097088"/>
          <p14:tracePt t="63505" x="2220913" y="2103438"/>
          <p14:tracePt t="63522" x="2128838" y="2103438"/>
          <p14:tracePt t="63538" x="2032000" y="2090738"/>
          <p14:tracePt t="63555" x="1927225" y="2082800"/>
          <p14:tracePt t="63572" x="1862138" y="2082800"/>
          <p14:tracePt t="63588" x="1776413" y="2082800"/>
          <p14:tracePt t="63605" x="1744663" y="2082800"/>
          <p14:tracePt t="63622" x="1698625" y="2082800"/>
          <p14:tracePt t="63638" x="1639888" y="2063750"/>
          <p14:tracePt t="63655" x="1560513" y="2044700"/>
          <p14:tracePt t="63672" x="1476375" y="2011363"/>
          <p14:tracePt t="63688" x="1411288" y="1958975"/>
          <p14:tracePt t="63705" x="1325563" y="1900238"/>
          <p14:tracePt t="63722" x="1273175" y="1862138"/>
          <p14:tracePt t="63738" x="1254125" y="1828800"/>
          <p14:tracePt t="63755" x="1254125" y="1822450"/>
          <p14:tracePt t="64061" x="1247775" y="1828800"/>
          <p14:tracePt t="64073" x="1241425" y="1828800"/>
          <p14:tracePt t="64073" x="1235075" y="1835150"/>
          <p14:tracePt t="64088" x="1214438" y="1841500"/>
          <p14:tracePt t="64105" x="1208088" y="1847850"/>
          <p14:tracePt t="64333" x="1227138" y="1847850"/>
          <p14:tracePt t="64341" x="1260475" y="1847850"/>
          <p14:tracePt t="64341" x="1287463" y="1841500"/>
          <p14:tracePt t="64355" x="1371600" y="1841500"/>
          <p14:tracePt t="64372" x="1476375" y="1854200"/>
          <p14:tracePt t="64388" x="1600200" y="1868488"/>
          <p14:tracePt t="64405" x="1665288" y="1881188"/>
          <p14:tracePt t="64421" x="1736725" y="1881188"/>
          <p14:tracePt t="64438" x="1816100" y="1881188"/>
          <p14:tracePt t="64455" x="1906588" y="1881188"/>
          <p14:tracePt t="64471" x="2011363" y="1881188"/>
          <p14:tracePt t="64488" x="2116138" y="1881188"/>
          <p14:tracePt t="64505" x="2208213" y="1881188"/>
          <p14:tracePt t="64521" x="2298700" y="1881188"/>
          <p14:tracePt t="64538" x="2378075" y="1881188"/>
          <p14:tracePt t="64554" x="2455863" y="1881188"/>
          <p14:tracePt t="64571" x="2533650" y="1881188"/>
          <p14:tracePt t="64588" x="2619375" y="1881188"/>
          <p14:tracePt t="64588" x="2671763" y="1881188"/>
          <p14:tracePt t="64605" x="2762250" y="1881188"/>
          <p14:tracePt t="64621" x="2835275" y="1881188"/>
          <p14:tracePt t="64638" x="2906713" y="1881188"/>
          <p14:tracePt t="64655" x="2984500" y="1881188"/>
          <p14:tracePt t="64672" x="3063875" y="1881188"/>
          <p14:tracePt t="64688" x="3135313" y="1881188"/>
          <p14:tracePt t="64705" x="3225800" y="1881188"/>
          <p14:tracePt t="64722" x="3292475" y="1881188"/>
          <p14:tracePt t="64738" x="3357563" y="1881188"/>
          <p14:tracePt t="64755" x="3403600" y="1881188"/>
          <p14:tracePt t="64771" x="3429000" y="1881188"/>
          <p14:tracePt t="64788" x="3435350" y="1881188"/>
          <p14:tracePt t="66693" x="3435350" y="1887538"/>
          <p14:tracePt t="66701" x="3422650" y="1893888"/>
          <p14:tracePt t="66713" x="3422650" y="1906588"/>
          <p14:tracePt t="66721" x="3416300" y="1927225"/>
          <p14:tracePt t="66738" x="3416300" y="1933575"/>
          <p14:tracePt t="66755" x="3409950" y="1939925"/>
          <p14:tracePt t="67013" x="3409950" y="1933575"/>
          <p14:tracePt t="67021" x="3409950" y="1927225"/>
          <p14:tracePt t="67029" x="3409950" y="1912938"/>
          <p14:tracePt t="67043" x="3416300" y="1906588"/>
          <p14:tracePt t="67533" x="3409950" y="1906588"/>
          <p14:tracePt t="67549" x="3403600" y="1906588"/>
          <p14:tracePt t="67581" x="3395663" y="1906588"/>
          <p14:tracePt t="67605" x="3389313" y="1906588"/>
          <p14:tracePt t="67621" x="3382963" y="1906588"/>
          <p14:tracePt t="67629" x="3376613" y="1906588"/>
          <p14:tracePt t="67637" x="3376613" y="1912938"/>
          <p14:tracePt t="67885" x="3382963" y="1912938"/>
          <p14:tracePt t="67893" x="3409950" y="1912938"/>
          <p14:tracePt t="67901" x="3454400" y="1920875"/>
          <p14:tracePt t="67904" x="3540125" y="1927225"/>
          <p14:tracePt t="67921" x="3644900" y="1933575"/>
          <p14:tracePt t="67938" x="3756025" y="1946275"/>
          <p14:tracePt t="67954" x="3840163" y="1946275"/>
          <p14:tracePt t="67971" x="3898900" y="1946275"/>
          <p14:tracePt t="67988" x="3951288" y="1946275"/>
          <p14:tracePt t="68005" x="4022725" y="1946275"/>
          <p14:tracePt t="68022" x="4081463" y="1946275"/>
          <p14:tracePt t="68038" x="4133850" y="1946275"/>
          <p14:tracePt t="68055" x="4198938" y="1946275"/>
          <p14:tracePt t="68071" x="4232275" y="1946275"/>
          <p14:tracePt t="68221" x="4219575" y="1952625"/>
          <p14:tracePt t="68229" x="4213225" y="1952625"/>
          <p14:tracePt t="68238" x="4206875" y="1952625"/>
          <p14:tracePt t="68238" x="4179888" y="1958975"/>
          <p14:tracePt t="68254" x="4160838" y="1958975"/>
          <p14:tracePt t="68271" x="4154488" y="1958975"/>
          <p14:tracePt t="68357" x="4160838" y="1958975"/>
          <p14:tracePt t="68365" x="4173538" y="1958975"/>
          <p14:tracePt t="68379" x="4198938" y="1965325"/>
          <p14:tracePt t="68381" x="4219575" y="1965325"/>
          <p14:tracePt t="68389" x="4265613" y="1979613"/>
          <p14:tracePt t="68404" x="4318000" y="1992313"/>
          <p14:tracePt t="68421" x="4330700" y="1998663"/>
          <p14:tracePt t="68469" x="4324350" y="2005013"/>
          <p14:tracePt t="68477" x="4318000" y="2005013"/>
          <p14:tracePt t="68487" x="4297363" y="2005013"/>
          <p14:tracePt t="68493" x="4251325" y="2005013"/>
          <p14:tracePt t="68504" x="4179888" y="2005013"/>
          <p14:tracePt t="68521" x="4127500" y="2005013"/>
          <p14:tracePt t="68538" x="4095750" y="2005013"/>
          <p14:tracePt t="68605" x="4102100" y="2005013"/>
          <p14:tracePt t="68613" x="4121150" y="2005013"/>
          <p14:tracePt t="68621" x="4154488" y="2005013"/>
          <p14:tracePt t="68629" x="4179888" y="2005013"/>
          <p14:tracePt t="68637" x="4318000" y="2005013"/>
          <p14:tracePt t="68654" x="4395788" y="2011363"/>
          <p14:tracePt t="68671" x="4435475" y="2017713"/>
          <p14:tracePt t="68717" x="4427538" y="2017713"/>
          <p14:tracePt t="68741" x="4421188" y="2017713"/>
          <p14:tracePt t="68749" x="4408488" y="2017713"/>
          <p14:tracePt t="68757" x="4389438" y="2017713"/>
          <p14:tracePt t="68770" x="4362450" y="2017713"/>
          <p14:tracePt t="68771" x="4324350" y="2011363"/>
          <p14:tracePt t="68787" x="4278313" y="2011363"/>
          <p14:tracePt t="68804" x="4259263" y="2011363"/>
          <p14:tracePt t="68869" x="4265613" y="2011363"/>
          <p14:tracePt t="68877" x="4284663" y="2011363"/>
          <p14:tracePt t="68885" x="4303713" y="2011363"/>
          <p14:tracePt t="68891" x="4330700" y="2011363"/>
          <p14:tracePt t="68904" x="4356100" y="2011363"/>
          <p14:tracePt t="68973" x="4349750" y="2011363"/>
          <p14:tracePt t="68981" x="4343400" y="2011363"/>
          <p14:tracePt t="68989" x="4337050" y="2011363"/>
          <p14:tracePt t="69004" x="4330700" y="2011363"/>
          <p14:tracePt t="69004" x="4324350" y="2011363"/>
          <p14:tracePt t="69149" x="4337050" y="2011363"/>
          <p14:tracePt t="69163" x="4343400" y="2011363"/>
          <p14:tracePt t="69163" x="4356100" y="2011363"/>
          <p14:tracePt t="69170" x="4376738" y="2011363"/>
          <p14:tracePt t="69187" x="4408488" y="2011363"/>
          <p14:tracePt t="69204" x="4441825" y="2011363"/>
          <p14:tracePt t="69220" x="4487863" y="2011363"/>
          <p14:tracePt t="69237" x="4572000" y="2011363"/>
          <p14:tracePt t="69254" x="4637088" y="2011363"/>
          <p14:tracePt t="69270" x="4722813" y="2017713"/>
          <p14:tracePt t="69287" x="4794250" y="2017713"/>
          <p14:tracePt t="69304" x="4852988" y="2017713"/>
          <p14:tracePt t="69320" x="4905375" y="2017713"/>
          <p14:tracePt t="69337" x="4976813" y="2011363"/>
          <p14:tracePt t="69354" x="5041900" y="2011363"/>
          <p14:tracePt t="69370" x="5106988" y="2011363"/>
          <p14:tracePt t="69387" x="5173663" y="2011363"/>
          <p14:tracePt t="69404" x="5238750" y="2011363"/>
          <p14:tracePt t="69420" x="5291138" y="2011363"/>
          <p14:tracePt t="69437" x="5408613" y="2011363"/>
          <p14:tracePt t="69454" x="5480050" y="2011363"/>
          <p14:tracePt t="69470" x="5545138" y="2011363"/>
          <p14:tracePt t="69487" x="5616575" y="2011363"/>
          <p14:tracePt t="69504" x="5662613" y="2011363"/>
          <p14:tracePt t="69520" x="5689600" y="2011363"/>
          <p14:tracePt t="69537" x="5702300" y="2011363"/>
          <p14:tracePt t="69554" x="5708650" y="2011363"/>
          <p14:tracePt t="69570" x="5727700" y="2011363"/>
          <p14:tracePt t="69587" x="5748338" y="2005013"/>
          <p14:tracePt t="69603" x="5754688" y="2005013"/>
          <p14:tracePt t="69620" x="5761038" y="2005013"/>
          <p14:tracePt t="70437" x="5754688" y="2005013"/>
          <p14:tracePt t="70541" x="5748338" y="2005013"/>
          <p14:tracePt t="70597" x="5740400" y="1998663"/>
          <p14:tracePt t="70629" x="5734050" y="1998663"/>
          <p14:tracePt t="71341" x="5721350" y="1998663"/>
          <p14:tracePt t="71349" x="5695950" y="1998663"/>
          <p14:tracePt t="71357" x="5649913" y="1998663"/>
          <p14:tracePt t="71365" x="5610225" y="1998663"/>
          <p14:tracePt t="71370" x="5505450" y="1998663"/>
          <p14:tracePt t="71386" x="5375275" y="1998663"/>
          <p14:tracePt t="71403" x="5211763" y="1998663"/>
          <p14:tracePt t="71419" x="5041900" y="1998663"/>
          <p14:tracePt t="71436" x="4905375" y="1998663"/>
          <p14:tracePt t="71453" x="4708525" y="1998663"/>
          <p14:tracePt t="71470" x="4605338" y="1998663"/>
          <p14:tracePt t="71486" x="4519613" y="1998663"/>
          <p14:tracePt t="71503" x="4427538" y="1998663"/>
          <p14:tracePt t="71519" x="4324350" y="1998663"/>
          <p14:tracePt t="71537" x="4198938" y="1998663"/>
          <p14:tracePt t="71553" x="4068763" y="1998663"/>
          <p14:tracePt t="71570" x="3932238" y="1998663"/>
          <p14:tracePt t="71586" x="3775075" y="1998663"/>
          <p14:tracePt t="71603" x="3598863" y="2005013"/>
          <p14:tracePt t="71619" x="3468688" y="2005013"/>
          <p14:tracePt t="71636" x="3324225" y="2011363"/>
          <p14:tracePt t="71653" x="3154363" y="2011363"/>
          <p14:tracePt t="71669" x="3063875" y="2011363"/>
          <p14:tracePt t="71686" x="2965450" y="2011363"/>
          <p14:tracePt t="71703" x="2873375" y="2011363"/>
          <p14:tracePt t="71719" x="2795588" y="2011363"/>
          <p14:tracePt t="71736" x="2724150" y="2011363"/>
          <p14:tracePt t="71753" x="2638425" y="2005013"/>
          <p14:tracePt t="71770" x="2547938" y="1998663"/>
          <p14:tracePt t="71786" x="2468563" y="1992313"/>
          <p14:tracePt t="71803" x="2390775" y="1985963"/>
          <p14:tracePt t="71819" x="2298700" y="1973263"/>
          <p14:tracePt t="71836" x="2208213" y="1973263"/>
          <p14:tracePt t="71853" x="2109788" y="1973263"/>
          <p14:tracePt t="71870" x="2063750" y="1965325"/>
          <p14:tracePt t="71886" x="2017713" y="1965325"/>
          <p14:tracePt t="71903" x="1985963" y="1965325"/>
          <p14:tracePt t="71919" x="1958975" y="1965325"/>
          <p14:tracePt t="71936" x="1939925" y="1965325"/>
          <p14:tracePt t="71953" x="1933575" y="1958975"/>
          <p14:tracePt t="72061" x="1946275" y="1958975"/>
          <p14:tracePt t="72069" x="1973263" y="1958975"/>
          <p14:tracePt t="72077" x="2051050" y="1958975"/>
          <p14:tracePt t="72092" x="2149475" y="1958975"/>
          <p14:tracePt t="72103" x="2246313" y="1958975"/>
          <p14:tracePt t="72119" x="2351088" y="1958975"/>
          <p14:tracePt t="72136" x="2436813" y="1958975"/>
          <p14:tracePt t="72152" x="2508250" y="1958975"/>
          <p14:tracePt t="72169" x="2579688" y="1958975"/>
          <p14:tracePt t="72186" x="2638425" y="1958975"/>
          <p14:tracePt t="72203" x="2709863" y="1958975"/>
          <p14:tracePt t="72219" x="2762250" y="1958975"/>
          <p14:tracePt t="72236" x="2814638" y="1958975"/>
          <p14:tracePt t="72252" x="2841625" y="1958975"/>
          <p14:tracePt t="73045" x="2841625" y="1952625"/>
          <p14:tracePt t="73053" x="2827338" y="1952625"/>
          <p14:tracePt t="73061" x="2801938" y="1952625"/>
          <p14:tracePt t="73069" x="2762250" y="1952625"/>
          <p14:tracePt t="73077" x="2684463" y="1952625"/>
          <p14:tracePt t="73086" x="2579688" y="1946275"/>
          <p14:tracePt t="73102" x="2455863" y="1939925"/>
          <p14:tracePt t="73119" x="2370138" y="1939925"/>
          <p14:tracePt t="73135" x="2311400" y="1939925"/>
          <p14:tracePt t="73152" x="2305050" y="1939925"/>
          <p14:tracePt t="73253" x="2319338" y="1939925"/>
          <p14:tracePt t="73267" x="2344738" y="1939925"/>
          <p14:tracePt t="73269" x="2397125" y="1939925"/>
          <p14:tracePt t="73277" x="2554288" y="1958975"/>
          <p14:tracePt t="73286" x="2820988" y="2005013"/>
          <p14:tracePt t="73302" x="3089275" y="2051050"/>
          <p14:tracePt t="73319" x="3278188" y="2076450"/>
          <p14:tracePt t="73335" x="3363913" y="2103438"/>
          <p14:tracePt t="73352" x="3370263" y="2109788"/>
          <p14:tracePt t="73397" x="3363913" y="2109788"/>
          <p14:tracePt t="73405" x="3357563" y="2109788"/>
          <p14:tracePt t="73419" x="3344863" y="2109788"/>
          <p14:tracePt t="73419" x="3292475" y="2109788"/>
          <p14:tracePt t="73435" x="3200400" y="2103438"/>
          <p14:tracePt t="73452" x="3070225" y="2097088"/>
          <p14:tracePt t="73469" x="2900363" y="2063750"/>
          <p14:tracePt t="73485" x="2841625" y="2063750"/>
          <p14:tracePt t="73549" x="2854325" y="2063750"/>
          <p14:tracePt t="73557" x="2873375" y="2063750"/>
          <p14:tracePt t="73565" x="2906713" y="2070100"/>
          <p14:tracePt t="73573" x="2990850" y="2082800"/>
          <p14:tracePt t="73586" x="3082925" y="2103438"/>
          <p14:tracePt t="73602" x="3175000" y="2122488"/>
          <p14:tracePt t="73619" x="3225800" y="2135188"/>
          <p14:tracePt t="73635" x="3265488" y="2141538"/>
          <p14:tracePt t="73652" x="3271838" y="2141538"/>
          <p14:tracePt t="74397" x="3278188" y="2149475"/>
          <p14:tracePt t="74405" x="3284538" y="2155825"/>
          <p14:tracePt t="74419" x="3292475" y="2155825"/>
          <p14:tracePt t="74435" x="3298825" y="2155825"/>
          <p14:tracePt t="74453" x="3305175" y="2155825"/>
          <p14:tracePt t="74509" x="3317875" y="2155825"/>
          <p14:tracePt t="74517" x="3324225" y="2155825"/>
          <p14:tracePt t="74525" x="3351213" y="2155825"/>
          <p14:tracePt t="74535" x="3382963" y="2174875"/>
          <p14:tracePt t="74552" x="3448050" y="2201863"/>
          <p14:tracePt t="74568" x="3527425" y="2208213"/>
          <p14:tracePt t="74585" x="3559175" y="2187575"/>
          <p14:tracePt t="74602" x="3573463" y="2162175"/>
          <p14:tracePt t="74845" x="3565525" y="2155825"/>
          <p14:tracePt t="74861" x="3565525" y="2162175"/>
          <p14:tracePt t="74861" x="3565525" y="2174875"/>
          <p14:tracePt t="74869" x="3573463" y="2201863"/>
          <p14:tracePt t="74885" x="3579813" y="2220913"/>
          <p14:tracePt t="74902" x="3579813" y="2260600"/>
          <p14:tracePt t="74918" x="3579813" y="2311400"/>
          <p14:tracePt t="74935" x="3579813" y="2397125"/>
          <p14:tracePt t="74951" x="3579813" y="2501900"/>
          <p14:tracePt t="74968" x="3565525" y="2613025"/>
          <p14:tracePt t="74985" x="3552825" y="2736850"/>
          <p14:tracePt t="75001" x="3527425" y="2854325"/>
          <p14:tracePt t="75018" x="3494088" y="2965450"/>
          <p14:tracePt t="75035" x="3462338" y="3063875"/>
          <p14:tracePt t="75051" x="3422650" y="3167063"/>
          <p14:tracePt t="75068" x="3370263" y="3278188"/>
          <p14:tracePt t="75085" x="3344863" y="3317875"/>
          <p14:tracePt t="75101" x="3330575" y="3336925"/>
          <p14:tracePt t="75118" x="3311525" y="3357563"/>
          <p14:tracePt t="75135" x="3305175" y="3363913"/>
          <p14:tracePt t="75197" x="3292475" y="3357563"/>
          <p14:tracePt t="75205" x="3284538" y="3351213"/>
          <p14:tracePt t="75213" x="3278188" y="3351213"/>
          <p14:tracePt t="75221" x="3265488" y="3351213"/>
          <p14:tracePt t="75235" x="3259138" y="3351213"/>
          <p14:tracePt t="75389" x="3259138" y="3344863"/>
          <p14:tracePt t="75405" x="3259138" y="3336925"/>
          <p14:tracePt t="75421" x="3259138" y="3330575"/>
          <p14:tracePt t="75437" x="3265488" y="3324225"/>
          <p14:tracePt t="75461" x="3265488" y="3317875"/>
          <p14:tracePt t="75565" x="3259138" y="3317875"/>
          <p14:tracePt t="75589" x="3252788" y="3311525"/>
          <p14:tracePt t="75590" x="3252788" y="3305175"/>
          <p14:tracePt t="75645" x="3252788" y="3298825"/>
          <p14:tracePt t="75677" x="3259138" y="3298825"/>
          <p14:tracePt t="75693" x="3265488" y="3298825"/>
          <p14:tracePt t="75725" x="3271838" y="3298825"/>
          <p14:tracePt t="75733" x="3284538" y="3298825"/>
          <p14:tracePt t="75741" x="3305175" y="3298825"/>
          <p14:tracePt t="75755" x="3357563" y="3298825"/>
          <p14:tracePt t="75768" x="3429000" y="3298825"/>
          <p14:tracePt t="75784" x="3521075" y="3298825"/>
          <p14:tracePt t="75801" x="3605213" y="3298825"/>
          <p14:tracePt t="75818" x="3703638" y="3298825"/>
          <p14:tracePt t="75835" x="3802063" y="3298825"/>
          <p14:tracePt t="75851" x="3905250" y="3298825"/>
          <p14:tracePt t="75868" x="3997325" y="3298825"/>
          <p14:tracePt t="75884" x="4154488" y="3298825"/>
          <p14:tracePt t="75901" x="4271963" y="3298825"/>
          <p14:tracePt t="75918" x="4376738" y="3298825"/>
          <p14:tracePt t="75934" x="4473575" y="3292475"/>
          <p14:tracePt t="75951" x="4572000" y="3292475"/>
          <p14:tracePt t="75968" x="4656138" y="3292475"/>
          <p14:tracePt t="75984" x="4729163" y="3292475"/>
          <p14:tracePt t="76001" x="4813300" y="3292475"/>
          <p14:tracePt t="76018" x="4884738" y="3292475"/>
          <p14:tracePt t="76034" x="4957763" y="3292475"/>
          <p14:tracePt t="76051" x="5048250" y="3292475"/>
          <p14:tracePt t="76068" x="5133975" y="3292475"/>
          <p14:tracePt t="76084" x="5264150" y="3298825"/>
          <p14:tracePt t="76101" x="5329238" y="3298825"/>
          <p14:tracePt t="76118" x="5349875" y="3298825"/>
          <p14:tracePt t="76134" x="5356225" y="3298825"/>
          <p14:tracePt t="76445" x="5349875" y="3298825"/>
          <p14:tracePt t="76448" x="5341938" y="3311525"/>
          <p14:tracePt t="76454" x="5322888" y="3317875"/>
          <p14:tracePt t="76468" x="5276850" y="3370263"/>
          <p14:tracePt t="76484" x="5257800" y="3370263"/>
          <p14:tracePt t="76501" x="5264150" y="3370263"/>
          <p14:tracePt t="76829" x="5264150" y="3376613"/>
          <p14:tracePt t="76837" x="5270500" y="3376613"/>
          <p14:tracePt t="76853" x="5283200" y="3382963"/>
          <p14:tracePt t="76869" x="5283200" y="3389313"/>
          <p14:tracePt t="76884" x="5291138" y="3395663"/>
          <p14:tracePt t="76884" x="5291138" y="3409950"/>
          <p14:tracePt t="76901" x="5264150" y="3370263"/>
          <p14:tracePt t="76917" x="5245100" y="3363913"/>
          <p14:tracePt t="76934" x="5186363" y="3344863"/>
          <p14:tracePt t="76951" x="5173663" y="3330575"/>
          <p14:tracePt t="76989" x="5159375" y="3330575"/>
          <p14:tracePt t="76997" x="5153025" y="3330575"/>
          <p14:tracePt t="77029" x="5146675" y="3330575"/>
          <p14:tracePt t="77061" x="5159375" y="3330575"/>
          <p14:tracePt t="77069" x="5192713" y="3330575"/>
          <p14:tracePt t="77075" x="5224463" y="3330575"/>
          <p14:tracePt t="77084" x="5310188" y="3330575"/>
          <p14:tracePt t="77101" x="5473700" y="3330575"/>
          <p14:tracePt t="77117" x="5603875" y="3330575"/>
          <p14:tracePt t="77134" x="5740400" y="3330575"/>
          <p14:tracePt t="77151" x="5865813" y="3330575"/>
          <p14:tracePt t="77167" x="5962650" y="3330575"/>
          <p14:tracePt t="77184" x="6021388" y="3330575"/>
          <p14:tracePt t="77200" x="6048375" y="3330575"/>
          <p14:tracePt t="77217" x="6073775" y="3317875"/>
          <p14:tracePt t="77234" x="6094413" y="3311525"/>
          <p14:tracePt t="77251" x="6107113" y="3298825"/>
          <p14:tracePt t="77477" x="6119813" y="3298825"/>
          <p14:tracePt t="77485" x="6138863" y="3298825"/>
          <p14:tracePt t="77493" x="6159500" y="3298825"/>
          <p14:tracePt t="77501" x="6211888" y="3265488"/>
          <p14:tracePt t="77517" x="6243638" y="3246438"/>
          <p14:tracePt t="77534" x="6256338" y="3233738"/>
          <p14:tracePt t="77550" x="6256338" y="3194050"/>
          <p14:tracePt t="77567" x="6249988" y="3175000"/>
          <p14:tracePt t="77584" x="6218238" y="3154363"/>
          <p14:tracePt t="77600" x="6205538" y="3148013"/>
          <p14:tracePt t="77617" x="6197600" y="3148013"/>
          <p14:tracePt t="77677" x="6184900" y="3148013"/>
          <p14:tracePt t="77689" x="6172200" y="3148013"/>
          <p14:tracePt t="77693" x="6153150" y="3148013"/>
          <p14:tracePt t="77701" x="6138863" y="3148013"/>
          <p14:tracePt t="77893" x="6138863" y="3154363"/>
          <p14:tracePt t="77900" x="6138863" y="3167063"/>
          <p14:tracePt t="77917" x="6138863" y="3200400"/>
          <p14:tracePt t="77917" x="6138863" y="3252788"/>
          <p14:tracePt t="77934" x="6178550" y="3317875"/>
          <p14:tracePt t="77950" x="6230938" y="3403600"/>
          <p14:tracePt t="77967" x="6296025" y="3475038"/>
          <p14:tracePt t="77984" x="6354763" y="3527425"/>
          <p14:tracePt t="78000" x="6400800" y="3579813"/>
          <p14:tracePt t="78017" x="6440488" y="3624263"/>
          <p14:tracePt t="78034" x="6465888" y="3657600"/>
          <p14:tracePt t="78050" x="6484938" y="3690938"/>
          <p14:tracePt t="78068" x="6499225" y="3703638"/>
          <p14:tracePt t="78084" x="6511925" y="3722688"/>
          <p14:tracePt t="78101" x="6518275" y="3741738"/>
          <p14:tracePt t="78197" x="6505575" y="3741738"/>
          <p14:tracePt t="78221" x="6499225" y="3741738"/>
          <p14:tracePt t="78309" x="6484938" y="3729038"/>
          <p14:tracePt t="78317" x="6484938" y="3722688"/>
          <p14:tracePt t="78325" x="6459538" y="3709988"/>
          <p14:tracePt t="78334" x="6453188" y="3697288"/>
          <p14:tracePt t="78350" x="6419850" y="3683000"/>
          <p14:tracePt t="78367" x="6413500" y="3683000"/>
          <p14:tracePt t="78477" x="6419850" y="3683000"/>
          <p14:tracePt t="78485" x="6434138" y="3683000"/>
          <p14:tracePt t="78493" x="6446838" y="3683000"/>
          <p14:tracePt t="78501" x="6465888" y="3676650"/>
          <p14:tracePt t="78501" x="6484938" y="3676650"/>
          <p14:tracePt t="78517" x="6551613" y="3676650"/>
          <p14:tracePt t="78533" x="6596063" y="3676650"/>
          <p14:tracePt t="78550" x="6610350" y="3676650"/>
          <p14:tracePt t="78653" x="6610350" y="3670300"/>
          <p14:tracePt t="78661" x="6596063" y="3670300"/>
          <p14:tracePt t="78669" x="6564313" y="3670300"/>
          <p14:tracePt t="78677" x="6537325" y="3670300"/>
          <p14:tracePt t="78685" x="6440488" y="3632200"/>
          <p14:tracePt t="78700" x="6243638" y="3598863"/>
          <p14:tracePt t="78717" x="6126163" y="3579813"/>
          <p14:tracePt t="78733" x="6067425" y="3573463"/>
          <p14:tracePt t="78750" x="6054725" y="3573463"/>
          <p14:tracePt t="78869" x="6061075" y="3573463"/>
          <p14:tracePt t="78877" x="6088063" y="3573463"/>
          <p14:tracePt t="78885" x="6119813" y="3573463"/>
          <p14:tracePt t="78900" x="6172200" y="3573463"/>
          <p14:tracePt t="78900" x="6264275" y="3579813"/>
          <p14:tracePt t="78916" x="6492875" y="3592513"/>
          <p14:tracePt t="78933" x="6669088" y="3605213"/>
          <p14:tracePt t="78950" x="6832600" y="3611563"/>
          <p14:tracePt t="78966" x="7002463" y="3611563"/>
          <p14:tracePt t="78983" x="7151688" y="3611563"/>
          <p14:tracePt t="79000" x="7308850" y="3611563"/>
          <p14:tracePt t="79017" x="7478713" y="3611563"/>
          <p14:tracePt t="79033" x="7642225" y="3611563"/>
          <p14:tracePt t="79050" x="7753350" y="3611563"/>
          <p14:tracePt t="79067" x="7818438" y="3611563"/>
          <p14:tracePt t="79083" x="7850188" y="3611563"/>
          <p14:tracePt t="80293" x="7824788" y="3611563"/>
          <p14:tracePt t="80301" x="7726363" y="3611563"/>
          <p14:tracePt t="80317" x="7661275" y="3611563"/>
          <p14:tracePt t="80317" x="7485063" y="3611563"/>
          <p14:tracePt t="80333" x="7170738" y="3598863"/>
          <p14:tracePt t="80350" x="6780213" y="3598863"/>
          <p14:tracePt t="80366" x="6211888" y="3592513"/>
          <p14:tracePt t="80383" x="5662613" y="3527425"/>
          <p14:tracePt t="80399" x="5106988" y="3409950"/>
          <p14:tracePt t="80416" x="4637088" y="3324225"/>
          <p14:tracePt t="80433" x="4213225" y="3206750"/>
          <p14:tracePt t="80450" x="3808413" y="3082925"/>
          <p14:tracePt t="80466" x="3429000" y="2965450"/>
          <p14:tracePt t="80483" x="2965450" y="2814638"/>
          <p14:tracePt t="80499" x="2554288" y="2678113"/>
          <p14:tracePt t="80516" x="2174875" y="2560638"/>
          <p14:tracePt t="80533" x="1854200" y="2533650"/>
          <p14:tracePt t="80549" x="1698625" y="2520950"/>
          <p14:tracePt t="80566" x="1612900" y="2520950"/>
          <p14:tracePt t="80583" x="1547813" y="2520950"/>
          <p14:tracePt t="80599" x="1528763" y="2520950"/>
          <p14:tracePt t="80616" x="1516063" y="2514600"/>
          <p14:tracePt t="80632" x="1501775" y="2514600"/>
          <p14:tracePt t="80757" x="1495425" y="2514600"/>
          <p14:tracePt t="80765" x="1482725" y="2514600"/>
          <p14:tracePt t="80789" x="1476375" y="2514600"/>
          <p14:tracePt t="80845" x="1476375" y="2520950"/>
          <p14:tracePt t="80853" x="1489075" y="2533650"/>
          <p14:tracePt t="80861" x="1522413" y="2540000"/>
          <p14:tracePt t="80869" x="1593850" y="2573338"/>
          <p14:tracePt t="80883" x="1698625" y="2632075"/>
          <p14:tracePt t="80899" x="1841500" y="2703513"/>
          <p14:tracePt t="80916" x="1985963" y="2736850"/>
          <p14:tracePt t="80933" x="2187575" y="2795588"/>
          <p14:tracePt t="80949" x="2311400" y="2801938"/>
          <p14:tracePt t="80966" x="2489200" y="2801938"/>
          <p14:tracePt t="80982" x="2665413" y="2801938"/>
          <p14:tracePt t="80999" x="2847975" y="2782888"/>
          <p14:tracePt t="81016" x="3005138" y="2782888"/>
          <p14:tracePt t="81032" x="3089275" y="2762250"/>
          <p14:tracePt t="81049" x="3128963" y="2749550"/>
          <p14:tracePt t="81066" x="3128963" y="2743200"/>
          <p14:tracePt t="81082" x="3116263" y="2724150"/>
          <p14:tracePt t="81099" x="3095625" y="2690813"/>
          <p14:tracePt t="81116" x="3049588" y="2644775"/>
          <p14:tracePt t="81132" x="2959100" y="2573338"/>
          <p14:tracePt t="81149" x="2835275" y="2527300"/>
          <p14:tracePt t="81166" x="2690813" y="2474913"/>
          <p14:tracePt t="81182" x="2508250" y="2430463"/>
          <p14:tracePt t="81199" x="2286000" y="2363788"/>
          <p14:tracePt t="81216" x="2082800" y="2344738"/>
          <p14:tracePt t="81232" x="1912938" y="2319338"/>
          <p14:tracePt t="81249" x="1782763" y="2305050"/>
          <p14:tracePt t="81266" x="1652588" y="2305050"/>
          <p14:tracePt t="81282" x="1522413" y="2305050"/>
          <p14:tracePt t="81299" x="1390650" y="2305050"/>
          <p14:tracePt t="81316" x="1214438" y="2319338"/>
          <p14:tracePt t="81333" x="1103313" y="2319338"/>
          <p14:tracePt t="81349" x="998538" y="2319338"/>
          <p14:tracePt t="81366" x="908050" y="2319338"/>
          <p14:tracePt t="81382" x="822325" y="2325688"/>
          <p14:tracePt t="81399" x="757238" y="2332038"/>
          <p14:tracePt t="81416" x="711200" y="2363788"/>
          <p14:tracePt t="81432" x="673100" y="2384425"/>
          <p14:tracePt t="81449" x="633413" y="2409825"/>
          <p14:tracePt t="81466" x="608013" y="2449513"/>
          <p14:tracePt t="81482" x="593725" y="2481263"/>
          <p14:tracePt t="81499" x="593725" y="2514600"/>
          <p14:tracePt t="81515" x="593725" y="2540000"/>
          <p14:tracePt t="81532" x="608013" y="2579688"/>
          <p14:tracePt t="81549" x="633413" y="2613025"/>
          <p14:tracePt t="81566" x="704850" y="2665413"/>
          <p14:tracePt t="81582" x="796925" y="2703513"/>
          <p14:tracePt t="81599" x="914400" y="2717800"/>
          <p14:tracePt t="81615" x="1065213" y="2743200"/>
          <p14:tracePt t="81632" x="1235075" y="2743200"/>
          <p14:tracePt t="81649" x="1430338" y="2743200"/>
          <p14:tracePt t="81666" x="1639888" y="2743200"/>
          <p14:tracePt t="81682" x="1927225" y="2743200"/>
          <p14:tracePt t="81699" x="2162175" y="2743200"/>
          <p14:tracePt t="81715" x="2409825" y="2743200"/>
          <p14:tracePt t="81732" x="2690813" y="2743200"/>
          <p14:tracePt t="81749" x="2854325" y="2743200"/>
          <p14:tracePt t="81766" x="2984500" y="2743200"/>
          <p14:tracePt t="81782" x="3095625" y="2743200"/>
          <p14:tracePt t="81799" x="3200400" y="2730500"/>
          <p14:tracePt t="81815" x="3292475" y="2709863"/>
          <p14:tracePt t="81832" x="3344863" y="2690813"/>
          <p14:tracePt t="81849" x="3376613" y="2665413"/>
          <p14:tracePt t="81865" x="3403600" y="2644775"/>
          <p14:tracePt t="81882" x="3416300" y="2625725"/>
          <p14:tracePt t="81899" x="3416300" y="2592388"/>
          <p14:tracePt t="81915" x="3389313" y="2540000"/>
          <p14:tracePt t="81932" x="3284538" y="2422525"/>
          <p14:tracePt t="81949" x="3187700" y="2344738"/>
          <p14:tracePt t="81965" x="3076575" y="2279650"/>
          <p14:tracePt t="81982" x="2938463" y="2227263"/>
          <p14:tracePt t="81999" x="2776538" y="2181225"/>
          <p14:tracePt t="82016" x="2613025" y="2162175"/>
          <p14:tracePt t="82032" x="2443163" y="2155825"/>
          <p14:tracePt t="82049" x="2260600" y="2149475"/>
          <p14:tracePt t="82065" x="2097088" y="2149475"/>
          <p14:tracePt t="82082" x="1952625" y="2149475"/>
          <p14:tracePt t="82099" x="1816100" y="2149475"/>
          <p14:tracePt t="82115" x="1677988" y="2149475"/>
          <p14:tracePt t="82132" x="1489075" y="2174875"/>
          <p14:tracePt t="82149" x="1365250" y="2193925"/>
          <p14:tracePt t="82165" x="1266825" y="2227263"/>
          <p14:tracePt t="82182" x="1155700" y="2260600"/>
          <p14:tracePt t="82199" x="1084263" y="2279650"/>
          <p14:tracePt t="82215" x="1006475" y="2332038"/>
          <p14:tracePt t="82232" x="947738" y="2390775"/>
          <p14:tracePt t="82249" x="914400" y="2422525"/>
          <p14:tracePt t="82265" x="901700" y="2462213"/>
          <p14:tracePt t="82283" x="901700" y="2495550"/>
          <p14:tracePt t="82300" x="901700" y="2533650"/>
          <p14:tracePt t="82316" x="933450" y="2579688"/>
          <p14:tracePt t="82333" x="985838" y="2625725"/>
          <p14:tracePt t="82349" x="1136650" y="2709863"/>
          <p14:tracePt t="82366" x="1279525" y="2743200"/>
          <p14:tracePt t="82383" x="1430338" y="2782888"/>
          <p14:tracePt t="82399" x="1581150" y="2814638"/>
          <p14:tracePt t="82416" x="1744663" y="2820988"/>
          <p14:tracePt t="82433" x="1927225" y="2835275"/>
          <p14:tracePt t="82450" x="2116138" y="2835275"/>
          <p14:tracePt t="82467" x="2292350" y="2835275"/>
          <p14:tracePt t="82483" x="2455863" y="2820988"/>
          <p14:tracePt t="82500" x="2592388" y="2820988"/>
          <p14:tracePt t="82516" x="2697163" y="2820988"/>
          <p14:tracePt t="82533" x="2768600" y="2820988"/>
          <p14:tracePt t="82549" x="2808288" y="2820988"/>
          <p14:tracePt t="90653" x="2808288" y="2841625"/>
          <p14:tracePt t="90661" x="2808288" y="2860675"/>
          <p14:tracePt t="90671" x="2808288" y="2879725"/>
          <p14:tracePt t="90672" x="2808288" y="2906713"/>
          <p14:tracePt t="90680" x="2814638" y="2952750"/>
          <p14:tracePt t="90696" x="2814638" y="3005138"/>
          <p14:tracePt t="90713" x="2814638" y="3063875"/>
          <p14:tracePt t="90730" x="2827338" y="3095625"/>
          <p14:tracePt t="90746" x="2827338" y="3128963"/>
          <p14:tracePt t="90763" x="2847975" y="3160713"/>
          <p14:tracePt t="90780" x="2860675" y="3181350"/>
          <p14:tracePt t="90796" x="2894013" y="3213100"/>
          <p14:tracePt t="90813" x="2965450" y="3271838"/>
          <p14:tracePt t="90829" x="3049588" y="3298825"/>
          <p14:tracePt t="90846" x="3128963" y="3298825"/>
          <p14:tracePt t="90863" x="3167063" y="3298825"/>
          <p14:tracePt t="90880" x="3194050" y="3278188"/>
          <p14:tracePt t="91213" x="3194050" y="3271838"/>
          <p14:tracePt t="91221" x="3187700" y="3271838"/>
          <p14:tracePt t="91229" x="3181350" y="3271838"/>
          <p14:tracePt t="91239" x="3175000" y="3271838"/>
          <p14:tracePt t="91246" x="3167063" y="3278188"/>
          <p14:tracePt t="91263" x="3154363" y="3284538"/>
          <p14:tracePt t="91279" x="3141663" y="3292475"/>
          <p14:tracePt t="91296" x="3135313" y="3292475"/>
          <p14:tracePt t="91313" x="3128963" y="3305175"/>
          <p14:tracePt t="91329" x="3128963" y="3311525"/>
          <p14:tracePt t="91346" x="3122613" y="3344863"/>
          <p14:tracePt t="91363" x="3116263" y="3363913"/>
          <p14:tracePt t="91379" x="3116263" y="3395663"/>
          <p14:tracePt t="91396" x="3116263" y="3435350"/>
          <p14:tracePt t="91413" x="3116263" y="3487738"/>
          <p14:tracePt t="91429" x="3122613" y="3533775"/>
          <p14:tracePt t="91446" x="3135313" y="3573463"/>
          <p14:tracePt t="91463" x="3148013" y="3605213"/>
          <p14:tracePt t="91479" x="3175000" y="3651250"/>
          <p14:tracePt t="91496" x="3225800" y="3697288"/>
          <p14:tracePt t="91513" x="3271838" y="3735388"/>
          <p14:tracePt t="91529" x="3324225" y="3781425"/>
          <p14:tracePt t="91546" x="3357563" y="3808413"/>
          <p14:tracePt t="91562" x="3409950" y="3833813"/>
          <p14:tracePt t="91579" x="3435350" y="3852863"/>
          <p14:tracePt t="91596" x="3448050" y="3846513"/>
          <p14:tracePt t="92053" x="3441700" y="3846513"/>
          <p14:tracePt t="92061" x="3435350" y="3846513"/>
          <p14:tracePt t="92069" x="3429000" y="3846513"/>
          <p14:tracePt t="92090" x="3416300" y="3840163"/>
          <p14:tracePt t="92090" x="3403600" y="3821113"/>
          <p14:tracePt t="92096" x="3382963" y="3787775"/>
          <p14:tracePt t="92113" x="3376613" y="3762375"/>
          <p14:tracePt t="92130" x="3409950" y="3729038"/>
          <p14:tracePt t="92146" x="3448050" y="3722688"/>
          <p14:tracePt t="92261" x="3454400" y="3722688"/>
          <p14:tracePt t="92269" x="3462338" y="3722688"/>
          <p14:tracePt t="92277" x="3475038" y="3729038"/>
          <p14:tracePt t="92285" x="3487738" y="3729038"/>
          <p14:tracePt t="92296" x="3500438" y="3735388"/>
          <p14:tracePt t="92312" x="3521075" y="3735388"/>
          <p14:tracePt t="92329" x="3527425" y="3741738"/>
          <p14:tracePt t="92346" x="3540125" y="3749675"/>
          <p14:tracePt t="92362" x="3533775" y="3749675"/>
          <p14:tracePt t="92379" x="3533775" y="3741738"/>
          <p14:tracePt t="92821" x="3533775" y="3749675"/>
          <p14:tracePt t="92829" x="3540125" y="3749675"/>
          <p14:tracePt t="92837" x="3559175" y="3762375"/>
          <p14:tracePt t="92846" x="3573463" y="3781425"/>
          <p14:tracePt t="92862" x="3573463" y="3808413"/>
          <p14:tracePt t="92879" x="3586163" y="3833813"/>
          <p14:tracePt t="92895" x="3598863" y="3852863"/>
          <p14:tracePt t="92912" x="3598863" y="3879850"/>
          <p14:tracePt t="92929" x="3605213" y="3886200"/>
          <p14:tracePt t="92945" x="3611563" y="3892550"/>
          <p14:tracePt t="92981" x="3611563" y="3898900"/>
          <p14:tracePt t="93005" x="3617913" y="3898900"/>
          <p14:tracePt t="93037" x="3624263" y="3898900"/>
          <p14:tracePt t="93053" x="3638550" y="3892550"/>
          <p14:tracePt t="93061" x="3644900" y="3886200"/>
          <p14:tracePt t="93069" x="3670300" y="3867150"/>
          <p14:tracePt t="93079" x="3697288" y="3852863"/>
          <p14:tracePt t="93095" x="3722688" y="3840163"/>
          <p14:tracePt t="93112" x="3729038" y="3833813"/>
          <p14:tracePt t="93301" x="3735388" y="3833813"/>
          <p14:tracePt t="93317" x="3741738" y="3833813"/>
          <p14:tracePt t="93341" x="3741738" y="3840163"/>
          <p14:tracePt t="93365" x="3741738" y="3846513"/>
          <p14:tracePt t="93373" x="3741738" y="3852863"/>
          <p14:tracePt t="93381" x="3735388" y="3860800"/>
          <p14:tracePt t="93397" x="3729038" y="3867150"/>
          <p14:tracePt t="93853" x="3722688" y="3867150"/>
          <p14:tracePt t="93861" x="3703638" y="3867150"/>
          <p14:tracePt t="93869" x="3638550" y="3867150"/>
          <p14:tracePt t="93879" x="3586163" y="3867150"/>
          <p14:tracePt t="93895" x="3533775" y="3867150"/>
          <p14:tracePt t="93912" x="3506788" y="3867150"/>
          <p14:tracePt t="93928" x="3500438" y="3867150"/>
          <p14:tracePt t="94029" x="3487738" y="3867150"/>
          <p14:tracePt t="94042" x="3468688" y="3867150"/>
          <p14:tracePt t="94045" x="3448050" y="3867150"/>
          <p14:tracePt t="94045" x="3403600" y="3867150"/>
          <p14:tracePt t="94062" x="3363913" y="3867150"/>
          <p14:tracePt t="94078" x="3305175" y="3867150"/>
          <p14:tracePt t="94095" x="3271838" y="3867150"/>
          <p14:tracePt t="94112" x="3233738" y="3867150"/>
          <p14:tracePt t="94128" x="3206750" y="3867150"/>
          <p14:tracePt t="94145" x="3181350" y="3867150"/>
          <p14:tracePt t="94161" x="3141663" y="3860800"/>
          <p14:tracePt t="94178" x="3116263" y="3860800"/>
          <p14:tracePt t="94195" x="3076575" y="3860800"/>
          <p14:tracePt t="94212" x="3036888" y="3860800"/>
          <p14:tracePt t="94228" x="3005138" y="3852863"/>
          <p14:tracePt t="94228" x="2990850" y="3852863"/>
          <p14:tracePt t="94245" x="2959100" y="3852863"/>
          <p14:tracePt t="94261" x="2938463" y="3852863"/>
          <p14:tracePt t="94278" x="2919413" y="3852863"/>
          <p14:tracePt t="94295" x="2900363" y="3852863"/>
          <p14:tracePt t="94312" x="2887663" y="3852863"/>
          <p14:tracePt t="94328" x="2860675" y="3852863"/>
          <p14:tracePt t="94345" x="2841625" y="3852863"/>
          <p14:tracePt t="94361" x="2814638" y="3852863"/>
          <p14:tracePt t="94378" x="2776538" y="3860800"/>
          <p14:tracePt t="94395" x="2755900" y="3867150"/>
          <p14:tracePt t="94412" x="2730500" y="3873500"/>
          <p14:tracePt t="94428" x="2717800" y="3879850"/>
          <p14:tracePt t="94445" x="2709863" y="3886200"/>
          <p14:tracePt t="94462" x="2690813" y="3905250"/>
          <p14:tracePt t="94478" x="2671763" y="3911600"/>
          <p14:tracePt t="94495" x="2665413" y="3932238"/>
          <p14:tracePt t="94512" x="2659063" y="3944938"/>
          <p14:tracePt t="94529" x="2651125" y="3957638"/>
          <p14:tracePt t="94545" x="2651125" y="3970338"/>
          <p14:tracePt t="94561" x="2651125" y="3984625"/>
          <p14:tracePt t="94578" x="2651125" y="3990975"/>
          <p14:tracePt t="94595" x="2651125" y="4010025"/>
          <p14:tracePt t="94611" x="2665413" y="4022725"/>
          <p14:tracePt t="94628" x="2690813" y="4056063"/>
          <p14:tracePt t="94645" x="2709863" y="4075113"/>
          <p14:tracePt t="94661" x="2730500" y="4081463"/>
          <p14:tracePt t="94678" x="2749550" y="4095750"/>
          <p14:tracePt t="94695" x="2755900" y="4102100"/>
          <p14:tracePt t="94711" x="2782888" y="4121150"/>
          <p14:tracePt t="94728" x="2814638" y="4140200"/>
          <p14:tracePt t="94745" x="2854325" y="4148138"/>
          <p14:tracePt t="94761" x="2900363" y="4167188"/>
          <p14:tracePt t="94778" x="2959100" y="4186238"/>
          <p14:tracePt t="94795" x="3017838" y="4192588"/>
          <p14:tracePt t="94811" x="3063875" y="4198938"/>
          <p14:tracePt t="94828" x="3141663" y="4225925"/>
          <p14:tracePt t="94828" x="3160713" y="4225925"/>
          <p14:tracePt t="94845" x="3206750" y="4232275"/>
          <p14:tracePt t="94861" x="3259138" y="4238625"/>
          <p14:tracePt t="94878" x="3311525" y="4244975"/>
          <p14:tracePt t="94895" x="3363913" y="4244975"/>
          <p14:tracePt t="94911" x="3416300" y="4244975"/>
          <p14:tracePt t="94928" x="3462338" y="4244975"/>
          <p14:tracePt t="94945" x="3506788" y="4244975"/>
          <p14:tracePt t="94961" x="3559175" y="4244975"/>
          <p14:tracePt t="94978" x="3624263" y="4244975"/>
          <p14:tracePt t="94995" x="3683000" y="4244975"/>
          <p14:tracePt t="95011" x="3749675" y="4244975"/>
          <p14:tracePt t="95028" x="3802063" y="4238625"/>
          <p14:tracePt t="95045" x="3852863" y="4225925"/>
          <p14:tracePt t="95061" x="3886200" y="4206875"/>
          <p14:tracePt t="95078" x="3911600" y="4192588"/>
          <p14:tracePt t="95095" x="3925888" y="4179888"/>
          <p14:tracePt t="95111" x="3944938" y="4160838"/>
          <p14:tracePt t="95128" x="3957638" y="4140200"/>
          <p14:tracePt t="95144" x="3963988" y="4121150"/>
          <p14:tracePt t="95161" x="3963988" y="4095750"/>
          <p14:tracePt t="95178" x="3963988" y="4075113"/>
          <p14:tracePt t="95194" x="3951288" y="4049713"/>
          <p14:tracePt t="95211" x="3938588" y="4037013"/>
          <p14:tracePt t="95228" x="3932238" y="4022725"/>
          <p14:tracePt t="95244" x="3898900" y="3997325"/>
          <p14:tracePt t="95261" x="3892550" y="3978275"/>
          <p14:tracePt t="95278" x="3860800" y="3957638"/>
          <p14:tracePt t="95294" x="3827463" y="3944938"/>
          <p14:tracePt t="95311" x="3794125" y="3919538"/>
          <p14:tracePt t="95328" x="3729038" y="3892550"/>
          <p14:tracePt t="95344" x="3663950" y="3860800"/>
          <p14:tracePt t="95361" x="3598863" y="3840163"/>
          <p14:tracePt t="95378" x="3527425" y="3814763"/>
          <p14:tracePt t="95394" x="3468688" y="3802063"/>
          <p14:tracePt t="95411" x="3429000" y="3794125"/>
          <p14:tracePt t="95428" x="3395663" y="3794125"/>
          <p14:tracePt t="95444" x="3336925" y="3787775"/>
          <p14:tracePt t="95461" x="3284538" y="3787775"/>
          <p14:tracePt t="95478" x="3240088" y="3787775"/>
          <p14:tracePt t="95494" x="3175000" y="3787775"/>
          <p14:tracePt t="95511" x="3116263" y="3794125"/>
          <p14:tracePt t="95528" x="3076575" y="3808413"/>
          <p14:tracePt t="95544" x="3049588" y="3814763"/>
          <p14:tracePt t="95561" x="3030538" y="3827463"/>
          <p14:tracePt t="95578" x="3017838" y="3846513"/>
          <p14:tracePt t="95594" x="3011488" y="3873500"/>
          <p14:tracePt t="95611" x="3011488" y="3898900"/>
          <p14:tracePt t="95628" x="3011488" y="3932238"/>
          <p14:tracePt t="95645" x="3024188" y="3944938"/>
          <p14:tracePt t="95661" x="3043238" y="3970338"/>
          <p14:tracePt t="95678" x="3055938" y="3990975"/>
          <p14:tracePt t="95694" x="3089275" y="3997325"/>
          <p14:tracePt t="95711" x="3128963" y="3997325"/>
          <p14:tracePt t="95728" x="3154363" y="3997325"/>
          <p14:tracePt t="95744" x="3181350" y="4003675"/>
          <p14:tracePt t="95761" x="3194050" y="4010025"/>
          <p14:tracePt t="95778" x="3200400" y="4010025"/>
          <p14:tracePt t="95813" x="3206750" y="4010025"/>
          <p14:tracePt t="95837" x="3213100" y="4010025"/>
          <p14:tracePt t="96293" x="3219450" y="4010025"/>
          <p14:tracePt t="96301" x="3246438" y="4010025"/>
          <p14:tracePt t="96309" x="3265488" y="4022725"/>
          <p14:tracePt t="96315" x="3298825" y="4022725"/>
          <p14:tracePt t="96328" x="3336925" y="4022725"/>
          <p14:tracePt t="96344" x="3370263" y="4022725"/>
          <p14:tracePt t="96361" x="3403600" y="4030663"/>
          <p14:tracePt t="96377" x="3435350" y="4037013"/>
          <p14:tracePt t="96394" x="3475038" y="4037013"/>
          <p14:tracePt t="96411" x="3513138" y="4022725"/>
          <p14:tracePt t="96427" x="3552825" y="4003675"/>
          <p14:tracePt t="96444" x="3565525" y="3997325"/>
          <p14:tracePt t="96461" x="3573463" y="3997325"/>
          <p14:tracePt t="96765" x="3579813" y="3997325"/>
          <p14:tracePt t="96781" x="3565525" y="3997325"/>
          <p14:tracePt t="96805" x="3559175" y="4003675"/>
          <p14:tracePt t="96821" x="3552825" y="4003675"/>
          <p14:tracePt t="96829" x="3552825" y="4010025"/>
          <p14:tracePt t="96845" x="3552825" y="4016375"/>
          <p14:tracePt t="96925" x="3552825" y="4010025"/>
          <p14:tracePt t="96965" x="3546475" y="4010025"/>
          <p14:tracePt t="96973" x="3540125" y="4010025"/>
          <p14:tracePt t="96980" x="3540125" y="4003675"/>
          <p14:tracePt t="96989" x="3533775" y="3997325"/>
          <p14:tracePt t="96997" x="3513138" y="3984625"/>
          <p14:tracePt t="97011" x="3481388" y="3970338"/>
          <p14:tracePt t="97027" x="3448050" y="3951288"/>
          <p14:tracePt t="97044" x="3389313" y="3938588"/>
          <p14:tracePt t="97060" x="3292475" y="3925888"/>
          <p14:tracePt t="97077" x="3206750" y="3911600"/>
          <p14:tracePt t="97094" x="3122613" y="3905250"/>
          <p14:tracePt t="97110" x="3024188" y="3905250"/>
          <p14:tracePt t="97127" x="2925763" y="3905250"/>
          <p14:tracePt t="97144" x="2847975" y="3905250"/>
          <p14:tracePt t="97160" x="2768600" y="3905250"/>
          <p14:tracePt t="97177" x="2724150" y="3905250"/>
          <p14:tracePt t="97194" x="2671763" y="3911600"/>
          <p14:tracePt t="97210" x="2644775" y="3925888"/>
          <p14:tracePt t="97227" x="2586038" y="3951288"/>
          <p14:tracePt t="97244" x="2540000" y="3978275"/>
          <p14:tracePt t="97260" x="2474913" y="4062413"/>
          <p14:tracePt t="97277" x="2474913" y="4102100"/>
          <p14:tracePt t="97294" x="2474913" y="4121150"/>
          <p14:tracePt t="97310" x="2495550" y="4160838"/>
          <p14:tracePt t="97327" x="2554288" y="4198938"/>
          <p14:tracePt t="97344" x="2592388" y="4225925"/>
          <p14:tracePt t="97360" x="2678113" y="4259263"/>
          <p14:tracePt t="97377" x="2808288" y="4271963"/>
          <p14:tracePt t="97394" x="2938463" y="4271963"/>
          <p14:tracePt t="97410" x="3063875" y="4278313"/>
          <p14:tracePt t="97427" x="3181350" y="4278313"/>
          <p14:tracePt t="97444" x="3278188" y="4278313"/>
          <p14:tracePt t="97460" x="3429000" y="4278313"/>
          <p14:tracePt t="97477" x="3506788" y="4278313"/>
          <p14:tracePt t="97493" x="3573463" y="4278313"/>
          <p14:tracePt t="97510" x="3598863" y="4265613"/>
          <p14:tracePt t="97527" x="3605213" y="4259263"/>
          <p14:tracePt t="97544" x="3598863" y="4259263"/>
          <p14:tracePt t="98117" x="3605213" y="4259263"/>
          <p14:tracePt t="98277" x="3611563" y="4259263"/>
          <p14:tracePt t="98357" x="3617913" y="4259263"/>
          <p14:tracePt t="98645" x="3624263" y="4259263"/>
          <p14:tracePt t="103317" x="3617913" y="4259263"/>
          <p14:tracePt t="103325" x="3605213" y="4259263"/>
          <p14:tracePt t="103343" x="3586163" y="4265613"/>
          <p14:tracePt t="103345" x="3573463" y="4271963"/>
          <p14:tracePt t="103359" x="3552825" y="4278313"/>
          <p14:tracePt t="103376" x="3533775" y="4284663"/>
          <p14:tracePt t="103392" x="3521075" y="4284663"/>
          <p14:tracePt t="103409" x="3513138" y="4284663"/>
          <p14:tracePt t="103426" x="3494088" y="4291013"/>
          <p14:tracePt t="103442" x="3481388" y="4291013"/>
          <p14:tracePt t="103459" x="3468688" y="4291013"/>
          <p14:tracePt t="103475" x="3435350" y="4291013"/>
          <p14:tracePt t="103492" x="3395663" y="4297363"/>
          <p14:tracePt t="103509" x="3363913" y="4297363"/>
          <p14:tracePt t="103526" x="3330575" y="4303713"/>
          <p14:tracePt t="103542" x="3298825" y="4303713"/>
          <p14:tracePt t="103559" x="3271838" y="4303713"/>
          <p14:tracePt t="103575" x="3246438" y="4303713"/>
          <p14:tracePt t="103592" x="3225800" y="4303713"/>
          <p14:tracePt t="103609" x="3194050" y="4303713"/>
          <p14:tracePt t="103625" x="3175000" y="4303713"/>
          <p14:tracePt t="103642" x="3148013" y="4310063"/>
          <p14:tracePt t="103659" x="3128963" y="4318000"/>
          <p14:tracePt t="103676" x="3116263" y="4324350"/>
          <p14:tracePt t="103692" x="3095625" y="4337050"/>
          <p14:tracePt t="103709" x="3082925" y="4349750"/>
          <p14:tracePt t="103725" x="3089275" y="4349750"/>
          <p14:tracePt t="103742" x="3108325" y="4356100"/>
          <p14:tracePt t="103759" x="3148013" y="4330700"/>
          <p14:tracePt t="103776" x="3175000" y="4310063"/>
          <p14:tracePt t="103792" x="3194050" y="4291013"/>
          <p14:tracePt t="104069" x="3181350" y="4291013"/>
          <p14:tracePt t="104077" x="3167063" y="4291013"/>
          <p14:tracePt t="104088" x="3154363" y="4291013"/>
          <p14:tracePt t="104093" x="3148013" y="4291013"/>
          <p14:tracePt t="104109" x="3135313" y="4291013"/>
          <p14:tracePt t="104109" x="3128963" y="4291013"/>
          <p14:tracePt t="104165" x="3122613" y="4291013"/>
          <p14:tracePt t="104181" x="3116263" y="4291013"/>
          <p14:tracePt t="104197" x="3108325" y="4291013"/>
          <p14:tracePt t="104203" x="3116263" y="4291013"/>
          <p14:tracePt t="104209" x="3116263" y="4297363"/>
          <p14:tracePt t="104225" x="3089275" y="4303713"/>
          <p14:tracePt t="104242" x="3076575" y="4310063"/>
          <p14:tracePt t="104259" x="3063875" y="4318000"/>
          <p14:tracePt t="104276" x="3043238" y="4337050"/>
          <p14:tracePt t="104292" x="3024188" y="4337050"/>
          <p14:tracePt t="104309" x="2997200" y="4343400"/>
          <p14:tracePt t="104325" x="2959100" y="4343400"/>
          <p14:tracePt t="104342" x="2925763" y="4337050"/>
          <p14:tracePt t="104358" x="2906713" y="4330700"/>
          <p14:tracePt t="104375" x="2887663" y="4330700"/>
          <p14:tracePt t="104392" x="2873375" y="4330700"/>
          <p14:tracePt t="104685" x="2879725" y="4330700"/>
          <p14:tracePt t="104693" x="2887663" y="4330700"/>
          <p14:tracePt t="104698" x="2894013" y="4330700"/>
          <p14:tracePt t="104709" x="2913063" y="4330700"/>
          <p14:tracePt t="104710" x="2925763" y="4330700"/>
          <p14:tracePt t="104725" x="2984500" y="4330700"/>
          <p14:tracePt t="104742" x="3024188" y="4337050"/>
          <p14:tracePt t="104758" x="3063875" y="4343400"/>
          <p14:tracePt t="104775" x="3101975" y="4343400"/>
          <p14:tracePt t="104792" x="3135313" y="4343400"/>
          <p14:tracePt t="104808" x="3175000" y="4343400"/>
          <p14:tracePt t="104825" x="3213100" y="4349750"/>
          <p14:tracePt t="104842" x="3259138" y="4349750"/>
          <p14:tracePt t="104858" x="3298825" y="4349750"/>
          <p14:tracePt t="104875" x="3330575" y="4349750"/>
          <p14:tracePt t="104892" x="3363913" y="4349750"/>
          <p14:tracePt t="104908" x="3376613" y="4349750"/>
          <p14:tracePt t="105021" x="3370263" y="4349750"/>
          <p14:tracePt t="105029" x="3351213" y="4349750"/>
          <p14:tracePt t="105030" x="3330575" y="4349750"/>
          <p14:tracePt t="105042" x="3271838" y="4349750"/>
          <p14:tracePt t="105058" x="3194050" y="4349750"/>
          <p14:tracePt t="105075" x="3101975" y="4349750"/>
          <p14:tracePt t="105091" x="3030538" y="4349750"/>
          <p14:tracePt t="105108" x="2978150" y="4349750"/>
          <p14:tracePt t="105125" x="2959100" y="4356100"/>
          <p14:tracePt t="105301" x="2965450" y="4356100"/>
          <p14:tracePt t="105309" x="2978150" y="4356100"/>
          <p14:tracePt t="105325" x="2984500" y="4356100"/>
          <p14:tracePt t="105325" x="2997200" y="4356100"/>
          <p14:tracePt t="105325" x="3030538" y="4362450"/>
          <p14:tracePt t="105341" x="3070225" y="4362450"/>
          <p14:tracePt t="105358" x="3108325" y="4362450"/>
          <p14:tracePt t="105375" x="3141663" y="4362450"/>
          <p14:tracePt t="105391" x="3160713" y="4362450"/>
          <p14:tracePt t="105408" x="3167063" y="4362450"/>
          <p14:tracePt t="105425" x="3175000" y="4368800"/>
          <p14:tracePt t="105441" x="3187700" y="4368800"/>
          <p14:tracePt t="105458" x="3206750" y="4368800"/>
          <p14:tracePt t="105475" x="3240088" y="4368800"/>
          <p14:tracePt t="105491" x="3278188" y="4368800"/>
          <p14:tracePt t="105508" x="3305175" y="4368800"/>
          <p14:tracePt t="105525" x="3351213" y="4368800"/>
          <p14:tracePt t="105541" x="3389313" y="4368800"/>
          <p14:tracePt t="105558" x="3429000" y="4376738"/>
          <p14:tracePt t="105575" x="3475038" y="4383088"/>
          <p14:tracePt t="105591" x="3521075" y="4383088"/>
          <p14:tracePt t="105608" x="3552825" y="4389438"/>
          <p14:tracePt t="105625" x="3579813" y="4395788"/>
          <p14:tracePt t="105641" x="3611563" y="4395788"/>
          <p14:tracePt t="105658" x="3632200" y="4395788"/>
          <p14:tracePt t="105675" x="3651250" y="4395788"/>
          <p14:tracePt t="105691" x="3676650" y="4395788"/>
          <p14:tracePt t="105708" x="3709988" y="4402138"/>
          <p14:tracePt t="105725" x="3756025" y="4408488"/>
          <p14:tracePt t="105741" x="3802063" y="4414838"/>
          <p14:tracePt t="105759" x="3833813" y="4414838"/>
          <p14:tracePt t="105775" x="3867150" y="4414838"/>
          <p14:tracePt t="105791" x="3898900" y="4421188"/>
          <p14:tracePt t="105808" x="3932238" y="4427538"/>
          <p14:tracePt t="105825" x="3963988" y="4435475"/>
          <p14:tracePt t="105841" x="3990975" y="4435475"/>
          <p14:tracePt t="105858" x="4016375" y="4441825"/>
          <p14:tracePt t="105875" x="4043363" y="4441825"/>
          <p14:tracePt t="105891" x="4075113" y="4441825"/>
          <p14:tracePt t="105908" x="4108450" y="4441825"/>
          <p14:tracePt t="105925" x="4186238" y="4454525"/>
          <p14:tracePt t="105941" x="4225925" y="4454525"/>
          <p14:tracePt t="105958" x="4265613" y="4454525"/>
          <p14:tracePt t="105975" x="4297363" y="4454525"/>
          <p14:tracePt t="105991" x="4318000" y="4460875"/>
          <p14:tracePt t="106008" x="4343400" y="4460875"/>
          <p14:tracePt t="106025" x="4356100" y="4460875"/>
          <p14:tracePt t="106041" x="4368800" y="4460875"/>
          <p14:tracePt t="106058" x="4389438" y="4460875"/>
          <p14:tracePt t="106074" x="4395788" y="4454525"/>
          <p14:tracePt t="106091" x="4402138" y="4454525"/>
          <p14:tracePt t="106108" x="4414838" y="4454525"/>
          <p14:tracePt t="106125" x="4421188" y="4454525"/>
          <p14:tracePt t="106141" x="4427538" y="4448175"/>
          <p14:tracePt t="106158" x="4441825" y="4441825"/>
          <p14:tracePt t="106174" x="4448175" y="4441825"/>
          <p14:tracePt t="106191" x="4454525" y="4435475"/>
          <p14:tracePt t="106208" x="4460875" y="4427538"/>
          <p14:tracePt t="106225" x="4473575" y="4427538"/>
          <p14:tracePt t="106241" x="4479925" y="4421188"/>
          <p14:tracePt t="106258" x="4494213" y="4421188"/>
          <p14:tracePt t="106274" x="4500563" y="4408488"/>
          <p14:tracePt t="106291" x="4506913" y="4408488"/>
          <p14:tracePt t="106308" x="4513263" y="4402138"/>
          <p14:tracePt t="106325" x="4519613" y="4395788"/>
          <p14:tracePt t="106341" x="4525963" y="4389438"/>
          <p14:tracePt t="106358" x="4532313" y="4383088"/>
          <p14:tracePt t="106374" x="4546600" y="4376738"/>
          <p14:tracePt t="106391" x="4546600" y="4368800"/>
          <p14:tracePt t="106408" x="4559300" y="4362450"/>
          <p14:tracePt t="106445" x="4565650" y="4356100"/>
          <p14:tracePt t="106461" x="4572000" y="4356100"/>
          <p14:tracePt t="106477" x="4578350" y="4356100"/>
          <p14:tracePt t="106493" x="4584700" y="4356100"/>
          <p14:tracePt t="106517" x="4591050" y="4356100"/>
          <p14:tracePt t="106549" x="4597400" y="4356100"/>
          <p14:tracePt t="106573" x="4611688" y="4356100"/>
          <p14:tracePt t="106581" x="4618038" y="4356100"/>
          <p14:tracePt t="106589" x="4630738" y="4356100"/>
          <p14:tracePt t="106597" x="4649788" y="4356100"/>
          <p14:tracePt t="106612" x="4670425" y="4356100"/>
          <p14:tracePt t="106624" x="4689475" y="4356100"/>
          <p14:tracePt t="106641" x="4722813" y="4356100"/>
          <p14:tracePt t="106658" x="4729163" y="4356100"/>
          <p14:tracePt t="106674" x="4741863" y="4362450"/>
          <p14:tracePt t="106691" x="4760913" y="4362450"/>
          <p14:tracePt t="106707" x="4781550" y="4362450"/>
          <p14:tracePt t="106724" x="4813300" y="4362450"/>
          <p14:tracePt t="106741" x="4859338" y="4368800"/>
          <p14:tracePt t="106758" x="4899025" y="4368800"/>
          <p14:tracePt t="106774" x="4945063" y="4376738"/>
          <p14:tracePt t="106791" x="4983163" y="4376738"/>
          <p14:tracePt t="106808" x="5029200" y="4376738"/>
          <p14:tracePt t="106824" x="5068888" y="4383088"/>
          <p14:tracePt t="106841" x="5113338" y="4376738"/>
          <p14:tracePt t="106858" x="5140325" y="4376738"/>
          <p14:tracePt t="106874" x="5180013" y="4376738"/>
          <p14:tracePt t="106891" x="5224463" y="4383088"/>
          <p14:tracePt t="106907" x="5264150" y="4383088"/>
          <p14:tracePt t="106924" x="5303838" y="4383088"/>
          <p14:tracePt t="106941" x="5362575" y="4383088"/>
          <p14:tracePt t="106958" x="5402263" y="4383088"/>
          <p14:tracePt t="106974" x="5427663" y="4383088"/>
          <p14:tracePt t="106991" x="5453063" y="4383088"/>
          <p14:tracePt t="107008" x="5492750" y="4383088"/>
          <p14:tracePt t="107024" x="5526088" y="4383088"/>
          <p14:tracePt t="107041" x="5551488" y="4383088"/>
          <p14:tracePt t="107057" x="5584825" y="4383088"/>
          <p14:tracePt t="107074" x="5616575" y="4383088"/>
          <p14:tracePt t="107091" x="5643563" y="4383088"/>
          <p14:tracePt t="107107" x="5668963" y="4383088"/>
          <p14:tracePt t="107124" x="5695950" y="4383088"/>
          <p14:tracePt t="107141" x="5734050" y="4383088"/>
          <p14:tracePt t="107157" x="5761038" y="4383088"/>
          <p14:tracePt t="107174" x="5773738" y="4383088"/>
          <p14:tracePt t="107191" x="5799138" y="4383088"/>
          <p14:tracePt t="107207" x="5819775" y="4383088"/>
          <p14:tracePt t="107224" x="5845175" y="4383088"/>
          <p14:tracePt t="107241" x="5851525" y="4383088"/>
          <p14:tracePt t="107257" x="5865813" y="4383088"/>
          <p14:tracePt t="107621" x="5859463" y="4383088"/>
          <p14:tracePt t="107635" x="5851525" y="4383088"/>
          <p14:tracePt t="107642" x="5845175" y="4383088"/>
          <p14:tracePt t="107658" x="5832475" y="4383088"/>
          <p14:tracePt t="107674" x="5807075" y="4383088"/>
          <p14:tracePt t="107690" x="5773738" y="4383088"/>
          <p14:tracePt t="107707" x="5740400" y="4383088"/>
          <p14:tracePt t="107724" x="5702300" y="4383088"/>
          <p14:tracePt t="107741" x="5622925" y="4383088"/>
          <p14:tracePt t="107758" x="5557838" y="4383088"/>
          <p14:tracePt t="107774" x="5499100" y="4383088"/>
          <p14:tracePt t="107790" x="5434013" y="4376738"/>
          <p14:tracePt t="107807" x="5375275" y="4368800"/>
          <p14:tracePt t="107824" x="5335588" y="4368800"/>
          <p14:tracePt t="107840" x="5316538" y="4368800"/>
          <p14:tracePt t="107857" x="5310188" y="4368800"/>
          <p14:tracePt t="107997" x="5322888" y="4368800"/>
          <p14:tracePt t="108005" x="5349875" y="4368800"/>
          <p14:tracePt t="108013" x="5368925" y="4368800"/>
          <p14:tracePt t="108021" x="5402263" y="4362450"/>
          <p14:tracePt t="108029" x="5492750" y="4362450"/>
          <p14:tracePt t="108040" x="5578475" y="4362450"/>
          <p14:tracePt t="108057" x="5662613" y="4362450"/>
          <p14:tracePt t="108074" x="5727700" y="4362450"/>
          <p14:tracePt t="108090" x="5792788" y="4368800"/>
          <p14:tracePt t="108107" x="5832475" y="4368800"/>
          <p14:tracePt t="108124" x="5878513" y="4368800"/>
          <p14:tracePt t="108140" x="5918200" y="4368800"/>
          <p14:tracePt t="108157" x="5995988" y="4368800"/>
          <p14:tracePt t="108174" x="6042025" y="4368800"/>
          <p14:tracePt t="108190" x="6088063" y="4368800"/>
          <p14:tracePt t="108207" x="6113463" y="4368800"/>
          <p14:tracePt t="108224" x="6119813" y="4368800"/>
          <p14:tracePt t="109029" x="6132513" y="4368800"/>
          <p14:tracePt t="109037" x="6159500" y="4368800"/>
          <p14:tracePt t="109045" x="6230938" y="4376738"/>
          <p14:tracePt t="109057" x="6270625" y="4376738"/>
          <p14:tracePt t="109073" x="6329363" y="4376738"/>
          <p14:tracePt t="109090" x="6375400" y="4376738"/>
          <p14:tracePt t="109107" x="6419850" y="4376738"/>
          <p14:tracePt t="109123" x="6446838" y="4376738"/>
          <p14:tracePt t="109140" x="6478588" y="4376738"/>
          <p14:tracePt t="109157" x="6518275" y="4376738"/>
          <p14:tracePt t="109173" x="6557963" y="4376738"/>
          <p14:tracePt t="109190" x="6596063" y="4376738"/>
          <p14:tracePt t="109207" x="6648450" y="4376738"/>
          <p14:tracePt t="109223" x="6694488" y="4376738"/>
          <p14:tracePt t="109240" x="6753225" y="4376738"/>
          <p14:tracePt t="109257" x="6805613" y="4376738"/>
          <p14:tracePt t="109273" x="6851650" y="4376738"/>
          <p14:tracePt t="109290" x="6897688" y="4376738"/>
          <p14:tracePt t="109306" x="6950075" y="4376738"/>
          <p14:tracePt t="109323" x="7002463" y="4376738"/>
          <p14:tracePt t="109340" x="7053263" y="4376738"/>
          <p14:tracePt t="109357" x="7145338" y="4383088"/>
          <p14:tracePt t="109373" x="7197725" y="4383088"/>
          <p14:tracePt t="109390" x="7269163" y="4383088"/>
          <p14:tracePt t="109406" x="7348538" y="4383088"/>
          <p14:tracePt t="109423" x="7426325" y="4383088"/>
          <p14:tracePt t="109440" x="7518400" y="4383088"/>
          <p14:tracePt t="109456" x="7589838" y="4383088"/>
          <p14:tracePt t="109473" x="7654925" y="4383088"/>
          <p14:tracePt t="109490" x="7720013" y="4383088"/>
          <p14:tracePt t="109506" x="7766050" y="4376738"/>
          <p14:tracePt t="109523" x="7805738" y="4376738"/>
          <p14:tracePt t="109540" x="7831138" y="4376738"/>
          <p14:tracePt t="109557" x="7850188" y="4376738"/>
          <p14:tracePt t="109573" x="7856538" y="4376738"/>
          <p14:tracePt t="109725" x="7850188" y="4376738"/>
          <p14:tracePt t="109733" x="7850188" y="4368800"/>
          <p14:tracePt t="109741" x="7843838" y="4368800"/>
          <p14:tracePt t="109757" x="7837488" y="4368800"/>
          <p14:tracePt t="109757" x="7837488" y="4376738"/>
          <p14:tracePt t="109773" x="7818438" y="4376738"/>
          <p14:tracePt t="109813" x="7812088" y="4383088"/>
          <p14:tracePt t="109813" x="7805738" y="4383088"/>
          <p14:tracePt t="109823" x="7791450" y="4383088"/>
          <p14:tracePt t="109840" x="7785100" y="4389438"/>
          <p14:tracePt t="109856" x="7772400" y="4389438"/>
          <p14:tracePt t="109873" x="7759700" y="4395788"/>
          <p14:tracePt t="109890" x="7753350" y="4395788"/>
          <p14:tracePt t="109906" x="7747000" y="4395788"/>
          <p14:tracePt t="109923" x="7739063" y="4395788"/>
          <p14:tracePt t="110389" x="7726363" y="4395788"/>
          <p14:tracePt t="110397" x="7700963" y="4395788"/>
          <p14:tracePt t="110405" x="7673975" y="4395788"/>
          <p14:tracePt t="110411" x="7589838" y="4395788"/>
          <p14:tracePt t="110423" x="7485063" y="4395788"/>
          <p14:tracePt t="110439" x="7348538" y="4395788"/>
          <p14:tracePt t="110456" x="7164388" y="4395788"/>
          <p14:tracePt t="110473" x="6988175" y="4395788"/>
          <p14:tracePt t="110489" x="6811963" y="4395788"/>
          <p14:tracePt t="110506" x="6635750" y="4395788"/>
          <p14:tracePt t="110523" x="6453188" y="4395788"/>
          <p14:tracePt t="110540" x="6264275" y="4395788"/>
          <p14:tracePt t="110556" x="6094413" y="4395788"/>
          <p14:tracePt t="110573" x="5819775" y="4383088"/>
          <p14:tracePt t="110589" x="5637213" y="4383088"/>
          <p14:tracePt t="110606" x="5461000" y="4383088"/>
          <p14:tracePt t="110623" x="5310188" y="4383088"/>
          <p14:tracePt t="110639" x="5146675" y="4383088"/>
          <p14:tracePt t="110657" x="5010150" y="4383088"/>
          <p14:tracePt t="110673" x="4892675" y="4383088"/>
          <p14:tracePt t="110689" x="4806950" y="4383088"/>
          <p14:tracePt t="110706" x="4729163" y="4383088"/>
          <p14:tracePt t="110723" x="4637088" y="4383088"/>
          <p14:tracePt t="110739" x="4559300" y="4383088"/>
          <p14:tracePt t="110756" x="4487863" y="4383088"/>
          <p14:tracePt t="110773" x="4414838" y="4383088"/>
          <p14:tracePt t="110789" x="4376738" y="4383088"/>
          <p14:tracePt t="110806" x="4356100" y="4383088"/>
          <p14:tracePt t="110823" x="4318000" y="4383088"/>
          <p14:tracePt t="110839" x="4271963" y="4383088"/>
          <p14:tracePt t="110856" x="4219575" y="4383088"/>
          <p14:tracePt t="110873" x="4140200" y="4383088"/>
          <p14:tracePt t="110889" x="4062413" y="4383088"/>
          <p14:tracePt t="110906" x="3984625" y="4383088"/>
          <p14:tracePt t="110923" x="3911600" y="4383088"/>
          <p14:tracePt t="110939" x="3860800" y="4383088"/>
          <p14:tracePt t="110956" x="3833813" y="4383088"/>
          <p14:tracePt t="110973" x="3794125" y="4383088"/>
          <p14:tracePt t="110989" x="3781425" y="4383088"/>
          <p14:tracePt t="111006" x="3775075" y="4383088"/>
          <p14:tracePt t="111637" x="3768725" y="4383088"/>
          <p14:tracePt t="111653" x="3756025" y="4389438"/>
          <p14:tracePt t="111663" x="3741738" y="4389438"/>
          <p14:tracePt t="111672" x="3722688" y="4395788"/>
          <p14:tracePt t="111672" x="3683000" y="4402138"/>
          <p14:tracePt t="111689" x="3617913" y="4421188"/>
          <p14:tracePt t="111706" x="3527425" y="4441825"/>
          <p14:tracePt t="111722" x="3441700" y="4454525"/>
          <p14:tracePt t="111739" x="3363913" y="4473575"/>
          <p14:tracePt t="111756" x="3292475" y="4506913"/>
          <p14:tracePt t="111772" x="3167063" y="4525963"/>
          <p14:tracePt t="111789" x="3070225" y="4525963"/>
          <p14:tracePt t="111806" x="2938463" y="4532313"/>
          <p14:tracePt t="111822" x="2801938" y="4532313"/>
          <p14:tracePt t="111839" x="2619375" y="4532313"/>
          <p14:tracePt t="111855" x="2462213" y="4532313"/>
          <p14:tracePt t="111872" x="2305050" y="4532313"/>
          <p14:tracePt t="111889" x="2141538" y="4532313"/>
          <p14:tracePt t="111905" x="2005013" y="4532313"/>
          <p14:tracePt t="111922" x="1874838" y="4532313"/>
          <p14:tracePt t="111939" x="1751013" y="4532313"/>
          <p14:tracePt t="111955" x="1633538" y="4519613"/>
          <p14:tracePt t="111972" x="1489075" y="4513263"/>
          <p14:tracePt t="111989" x="1300163" y="4460875"/>
          <p14:tracePt t="112006" x="1168400" y="4421188"/>
          <p14:tracePt t="112022" x="1065213" y="4395788"/>
          <p14:tracePt t="112039" x="966788" y="4376738"/>
          <p14:tracePt t="112055" x="889000" y="4362450"/>
          <p14:tracePt t="112072" x="809625" y="4343400"/>
          <p14:tracePt t="112089" x="769938" y="4330700"/>
          <p14:tracePt t="112105" x="738188" y="4324350"/>
          <p14:tracePt t="112122" x="719138" y="4324350"/>
          <p14:tracePt t="112237" x="725488" y="4318000"/>
          <p14:tracePt t="112247" x="744538" y="4318000"/>
          <p14:tracePt t="112253" x="763588" y="4303713"/>
          <p14:tracePt t="112255" x="822325" y="4297363"/>
          <p14:tracePt t="112272" x="881063" y="4291013"/>
          <p14:tracePt t="112289" x="954088" y="4284663"/>
          <p14:tracePt t="112305" x="1012825" y="4278313"/>
          <p14:tracePt t="112322" x="1044575" y="4265613"/>
          <p14:tracePt t="112339" x="1065213" y="4244975"/>
          <p14:tracePt t="112355" x="1077913" y="4213225"/>
          <p14:tracePt t="112372" x="1090613" y="4192588"/>
          <p14:tracePt t="112372" x="1096963" y="4167188"/>
          <p14:tracePt t="112389" x="1103313" y="4133850"/>
          <p14:tracePt t="112405" x="1103313" y="4089400"/>
          <p14:tracePt t="112422" x="1103313" y="4037013"/>
          <p14:tracePt t="112439" x="1103313" y="3984625"/>
          <p14:tracePt t="112455" x="1096963" y="3944938"/>
          <p14:tracePt t="112472" x="1084263" y="3905250"/>
          <p14:tracePt t="112489" x="1058863" y="3879850"/>
          <p14:tracePt t="112505" x="1019175" y="3840163"/>
          <p14:tracePt t="112522" x="979488" y="3808413"/>
          <p14:tracePt t="112539" x="939800" y="3794125"/>
          <p14:tracePt t="112555" x="849313" y="3775075"/>
          <p14:tracePt t="112572" x="796925" y="3768725"/>
          <p14:tracePt t="112589" x="698500" y="3768725"/>
          <p14:tracePt t="112605" x="646113" y="3768725"/>
          <p14:tracePt t="112622" x="587375" y="3781425"/>
          <p14:tracePt t="112639" x="528638" y="3814763"/>
          <p14:tracePt t="112655" x="476250" y="3846513"/>
          <p14:tracePt t="112672" x="431800" y="3879850"/>
          <p14:tracePt t="112689" x="392113" y="3911600"/>
          <p14:tracePt t="112705" x="373063" y="3963988"/>
          <p14:tracePt t="112722" x="352425" y="3997325"/>
          <p14:tracePt t="112739" x="352425" y="4030663"/>
          <p14:tracePt t="112755" x="352425" y="4062413"/>
          <p14:tracePt t="112772" x="352425" y="4108450"/>
          <p14:tracePt t="112789" x="404813" y="4173538"/>
          <p14:tracePt t="112805" x="444500" y="4206875"/>
          <p14:tracePt t="112822" x="515938" y="4259263"/>
          <p14:tracePt t="112839" x="574675" y="4271963"/>
          <p14:tracePt t="112855" x="660400" y="4291013"/>
          <p14:tracePt t="112872" x="738188" y="4303713"/>
          <p14:tracePt t="112889" x="809625" y="4310063"/>
          <p14:tracePt t="112905" x="868363" y="4310063"/>
          <p14:tracePt t="112922" x="927100" y="4303713"/>
          <p14:tracePt t="112938" x="960438" y="4284663"/>
          <p14:tracePt t="112955" x="1012825" y="4271963"/>
          <p14:tracePt t="112972" x="1038225" y="4244975"/>
          <p14:tracePt t="112988" x="1084263" y="4206875"/>
          <p14:tracePt t="113005" x="1109663" y="4173538"/>
          <p14:tracePt t="113022" x="1123950" y="4148138"/>
          <p14:tracePt t="113038" x="1130300" y="4121150"/>
          <p14:tracePt t="113055" x="1130300" y="4095750"/>
          <p14:tracePt t="113072" x="1136650" y="4068763"/>
          <p14:tracePt t="113089" x="1136650" y="4043363"/>
          <p14:tracePt t="113105" x="1123950" y="4022725"/>
          <p14:tracePt t="113122" x="1109663" y="3984625"/>
          <p14:tracePt t="113138" x="1090613" y="3963988"/>
          <p14:tracePt t="113155" x="1058863" y="3944938"/>
          <p14:tracePt t="113172" x="1025525" y="3919538"/>
          <p14:tracePt t="113188" x="960438" y="3898900"/>
          <p14:tracePt t="113205" x="914400" y="3886200"/>
          <p14:tracePt t="113222" x="842963" y="3886200"/>
          <p14:tracePt t="113238" x="777875" y="3886200"/>
          <p14:tracePt t="113255" x="725488" y="3886200"/>
          <p14:tracePt t="113272" x="679450" y="3886200"/>
          <p14:tracePt t="113288" x="652463" y="3886200"/>
          <p14:tracePt t="113305" x="620713" y="3905250"/>
          <p14:tracePt t="113322" x="581025" y="3925888"/>
          <p14:tracePt t="113338" x="549275" y="3951288"/>
          <p14:tracePt t="113355" x="522288" y="3978275"/>
          <p14:tracePt t="113372" x="490538" y="4003675"/>
          <p14:tracePt t="113388" x="469900" y="4037013"/>
          <p14:tracePt t="113405" x="469900" y="4062413"/>
          <p14:tracePt t="113422" x="469900" y="4095750"/>
          <p14:tracePt t="113438" x="469900" y="4140200"/>
          <p14:tracePt t="113455" x="482600" y="4186238"/>
          <p14:tracePt t="113471" x="528638" y="4238625"/>
          <p14:tracePt t="113488" x="581025" y="4271963"/>
          <p14:tracePt t="113505" x="614363" y="4291013"/>
          <p14:tracePt t="113522" x="652463" y="4297363"/>
          <p14:tracePt t="113538" x="692150" y="4303713"/>
          <p14:tracePt t="113555" x="725488" y="4303713"/>
          <p14:tracePt t="113571" x="750888" y="4303713"/>
          <p14:tracePt t="113588" x="809625" y="4297363"/>
          <p14:tracePt t="113605" x="815975" y="4291013"/>
          <p14:tracePt t="113621" x="822325" y="4291013"/>
          <p14:tracePt t="114717" x="836613" y="4271963"/>
          <p14:tracePt t="114725" x="849313" y="4251325"/>
          <p14:tracePt t="114730" x="862013" y="4238625"/>
          <p14:tracePt t="114738" x="895350" y="4206875"/>
          <p14:tracePt t="114754" x="933450" y="4160838"/>
          <p14:tracePt t="114771" x="973138" y="4127500"/>
          <p14:tracePt t="114788" x="1031875" y="4081463"/>
          <p14:tracePt t="114805" x="1050925" y="4062413"/>
          <p14:tracePt t="114821" x="1065213" y="4037013"/>
          <p14:tracePt t="114838" x="1077913" y="4022725"/>
          <p14:tracePt t="114854" x="1077913" y="4010025"/>
          <p14:tracePt t="114871" x="1077913" y="3990975"/>
          <p14:tracePt t="114888" x="1077913" y="3978275"/>
          <p14:tracePt t="114904" x="1065213" y="3951288"/>
          <p14:tracePt t="114921" x="1050925" y="3944938"/>
          <p14:tracePt t="114938" x="1031875" y="3932238"/>
          <p14:tracePt t="114954" x="1019175" y="3911600"/>
          <p14:tracePt t="114971" x="998538" y="3898900"/>
          <p14:tracePt t="114988" x="992188" y="3886200"/>
          <p14:tracePt t="115005" x="979488" y="3886200"/>
          <p14:tracePt t="115021" x="973138" y="3879850"/>
          <p14:tracePt t="115038" x="966788" y="3873500"/>
          <p14:tracePt t="115054" x="947738" y="3873500"/>
          <p14:tracePt t="115071" x="901700" y="3873500"/>
          <p14:tracePt t="115088" x="842963" y="3873500"/>
          <p14:tracePt t="115104" x="784225" y="3873500"/>
          <p14:tracePt t="115121" x="731838" y="3873500"/>
          <p14:tracePt t="115138" x="692150" y="3873500"/>
          <p14:tracePt t="115154" x="673100" y="3873500"/>
          <p14:tracePt t="115171" x="652463" y="3879850"/>
          <p14:tracePt t="115187" x="639763" y="3879850"/>
          <p14:tracePt t="115204" x="614363" y="3879850"/>
          <p14:tracePt t="115221" x="587375" y="3886200"/>
          <p14:tracePt t="115238" x="561975" y="3886200"/>
          <p14:tracePt t="115254" x="528638" y="3886200"/>
          <p14:tracePt t="115271" x="503238" y="3892550"/>
          <p14:tracePt t="115288" x="482600" y="3898900"/>
          <p14:tracePt t="115304" x="476250" y="3898900"/>
          <p14:tracePt t="115341" x="476250" y="3905250"/>
          <p14:tracePt t="115373" x="476250" y="3911600"/>
          <p14:tracePt t="115389" x="476250" y="3919538"/>
          <p14:tracePt t="115397" x="469900" y="3932238"/>
          <p14:tracePt t="115405" x="469900" y="3944938"/>
          <p14:tracePt t="115413" x="457200" y="3970338"/>
          <p14:tracePt t="115421" x="457200" y="4010025"/>
          <p14:tracePt t="115438" x="450850" y="4068763"/>
          <p14:tracePt t="115454" x="444500" y="4127500"/>
          <p14:tracePt t="115471" x="438150" y="4186238"/>
          <p14:tracePt t="115487" x="431800" y="4225925"/>
          <p14:tracePt t="115504" x="431800" y="4265613"/>
          <p14:tracePt t="115521" x="431800" y="4291013"/>
          <p14:tracePt t="115538" x="431800" y="4318000"/>
          <p14:tracePt t="115554" x="450850" y="4330700"/>
          <p14:tracePt t="115571" x="482600" y="4343400"/>
          <p14:tracePt t="115587" x="549275" y="4356100"/>
          <p14:tracePt t="115604" x="692150" y="4376738"/>
          <p14:tracePt t="115621" x="815975" y="4389438"/>
          <p14:tracePt t="115637" x="966788" y="4389438"/>
          <p14:tracePt t="115654" x="1130300" y="4389438"/>
          <p14:tracePt t="115671" x="1319213" y="4389438"/>
          <p14:tracePt t="115687" x="1560513" y="4402138"/>
          <p14:tracePt t="115704" x="1809750" y="4402138"/>
          <p14:tracePt t="115721" x="2063750" y="4408488"/>
          <p14:tracePt t="115737" x="2279650" y="4408488"/>
          <p14:tracePt t="115754" x="2443163" y="4408488"/>
          <p14:tracePt t="115771" x="2644775" y="4408488"/>
          <p14:tracePt t="115787" x="2827338" y="4414838"/>
          <p14:tracePt t="115804" x="3089275" y="4414838"/>
          <p14:tracePt t="115821" x="3252788" y="4414838"/>
          <p14:tracePt t="115837" x="3422650" y="4414838"/>
          <p14:tracePt t="115854" x="3598863" y="4414838"/>
          <p14:tracePt t="115871" x="3775075" y="4414838"/>
          <p14:tracePt t="115887" x="3932238" y="4421188"/>
          <p14:tracePt t="115904" x="4075113" y="4427538"/>
          <p14:tracePt t="115921" x="4213225" y="4435475"/>
          <p14:tracePt t="115937" x="4324350" y="4435475"/>
          <p14:tracePt t="115954" x="4454525" y="4435475"/>
          <p14:tracePt t="115971" x="4597400" y="4435475"/>
          <p14:tracePt t="115987" x="4735513" y="4435475"/>
          <p14:tracePt t="116004" x="5003800" y="4435475"/>
          <p14:tracePt t="116021" x="5186363" y="4435475"/>
          <p14:tracePt t="116037" x="5356225" y="4435475"/>
          <p14:tracePt t="116054" x="5526088" y="4435475"/>
          <p14:tracePt t="116071" x="5695950" y="4435475"/>
          <p14:tracePt t="116087" x="5832475" y="4435475"/>
          <p14:tracePt t="116104" x="5969000" y="4441825"/>
          <p14:tracePt t="116121" x="6100763" y="4441825"/>
          <p14:tracePt t="116137" x="6249988" y="4448175"/>
          <p14:tracePt t="116154" x="6388100" y="4454525"/>
          <p14:tracePt t="116170" x="6564313" y="4454525"/>
          <p14:tracePt t="116187" x="6727825" y="4454525"/>
          <p14:tracePt t="116204" x="6897688" y="4454525"/>
          <p14:tracePt t="116221" x="7164388" y="4454525"/>
          <p14:tracePt t="116237" x="7367588" y="4467225"/>
          <p14:tracePt t="116254" x="7569200" y="4467225"/>
          <p14:tracePt t="116270" x="7747000" y="4473575"/>
          <p14:tracePt t="116287" x="7916863" y="4473575"/>
          <p14:tracePt t="116304" x="8047038" y="4479925"/>
          <p14:tracePt t="116320" x="8151813" y="4479925"/>
          <p14:tracePt t="116337" x="8229600" y="4479925"/>
          <p14:tracePt t="116354" x="8307388" y="4479925"/>
          <p14:tracePt t="116370" x="8386763" y="4479925"/>
          <p14:tracePt t="116387" x="8445500" y="4479925"/>
          <p14:tracePt t="116404" x="8477250" y="4479925"/>
          <p14:tracePt t="116420" x="8483600" y="4473575"/>
          <p14:tracePt t="116437" x="8477250" y="4473575"/>
          <p14:tracePt t="116517" x="8477250" y="4467225"/>
          <p14:tracePt t="116541" x="8477250" y="4448175"/>
          <p14:tracePt t="116552" x="8470900" y="4435475"/>
          <p14:tracePt t="116557" x="8458200" y="4414838"/>
          <p14:tracePt t="116570" x="8451850" y="4389438"/>
          <p14:tracePt t="116573" x="8439150" y="4337050"/>
          <p14:tracePt t="116587" x="8424863" y="4244975"/>
          <p14:tracePt t="116604" x="8399463" y="4167188"/>
          <p14:tracePt t="116620" x="8347075" y="4056063"/>
          <p14:tracePt t="116637" x="8281988" y="3984625"/>
          <p14:tracePt t="116654" x="8210550" y="3919538"/>
          <p14:tracePt t="116670" x="8124825" y="3867150"/>
          <p14:tracePt t="116687" x="8013700" y="3827463"/>
          <p14:tracePt t="116704" x="7870825" y="3814763"/>
          <p14:tracePt t="116720" x="7732713" y="3802063"/>
          <p14:tracePt t="116737" x="7550150" y="3794125"/>
          <p14:tracePt t="116754" x="7380288" y="3794125"/>
          <p14:tracePt t="116771" x="7223125" y="3794125"/>
          <p14:tracePt t="116787" x="7099300" y="3794125"/>
          <p14:tracePt t="116804" x="6969125" y="3794125"/>
          <p14:tracePt t="116820" x="6734175" y="3787775"/>
          <p14:tracePt t="116837" x="6564313" y="3787775"/>
          <p14:tracePt t="116854" x="6407150" y="3781425"/>
          <p14:tracePt t="116870" x="6249988" y="3781425"/>
          <p14:tracePt t="116887" x="6061075" y="3781425"/>
          <p14:tracePt t="116904" x="5872163" y="3781425"/>
          <p14:tracePt t="116920" x="5545138" y="3775075"/>
          <p14:tracePt t="116937" x="5133975" y="3775075"/>
          <p14:tracePt t="116954" x="4741863" y="3775075"/>
          <p14:tracePt t="116970" x="4337050" y="3775075"/>
          <p14:tracePt t="116987" x="3957638" y="3775075"/>
          <p14:tracePt t="117004" x="3573463" y="3775075"/>
          <p14:tracePt t="117020" x="3017838" y="3775075"/>
          <p14:tracePt t="117037" x="2678113" y="3781425"/>
          <p14:tracePt t="117053" x="2436813" y="3768725"/>
          <p14:tracePt t="117070" x="2273300" y="3768725"/>
          <p14:tracePt t="117087" x="2109788" y="3768725"/>
          <p14:tracePt t="117103" x="1927225" y="3775075"/>
          <p14:tracePt t="117120" x="1711325" y="3775075"/>
          <p14:tracePt t="117137" x="1522413" y="3775075"/>
          <p14:tracePt t="117154" x="1338263" y="3775075"/>
          <p14:tracePt t="117170" x="1176338" y="3775075"/>
          <p14:tracePt t="117187" x="1019175" y="3775075"/>
          <p14:tracePt t="117203" x="881063" y="3775075"/>
          <p14:tracePt t="117220" x="704850" y="3781425"/>
          <p14:tracePt t="117237" x="633413" y="3781425"/>
          <p14:tracePt t="117255" x="593725" y="3781425"/>
          <p14:tracePt t="117526" x="601663" y="3781425"/>
          <p14:tracePt t="117558" x="608013" y="3781425"/>
          <p14:tracePt t="117582" x="614363" y="3787775"/>
          <p14:tracePt t="117750" x="627063" y="3787775"/>
          <p14:tracePt t="117758" x="627063" y="3794125"/>
          <p14:tracePt t="117765" x="639763" y="3808413"/>
          <p14:tracePt t="117771" x="660400" y="3840163"/>
          <p14:tracePt t="117788" x="666750" y="3852863"/>
          <p14:tracePt t="117804" x="679450" y="3873500"/>
          <p14:tracePt t="117918" x="685800" y="3860800"/>
          <p14:tracePt t="117926" x="698500" y="3846513"/>
          <p14:tracePt t="117932" x="698500" y="3833813"/>
          <p14:tracePt t="117938" x="698500" y="3808413"/>
          <p14:tracePt t="117954" x="698500" y="3794125"/>
          <p14:tracePt t="118053" x="698500" y="3802063"/>
          <p14:tracePt t="118071" x="698500" y="3808413"/>
          <p14:tracePt t="118071" x="698500" y="3840163"/>
          <p14:tracePt t="118088" x="698500" y="3911600"/>
          <p14:tracePt t="118104" x="698500" y="4003675"/>
          <p14:tracePt t="118121" x="698500" y="4108450"/>
          <p14:tracePt t="118137" x="698500" y="4219575"/>
          <p14:tracePt t="118154" x="719138" y="4337050"/>
          <p14:tracePt t="118171" x="725488" y="4435475"/>
          <p14:tracePt t="118187" x="725488" y="4513263"/>
          <p14:tracePt t="118204" x="725488" y="4559300"/>
          <p14:tracePt t="118221" x="725488" y="4578350"/>
          <p14:tracePt t="118318" x="731838" y="4565650"/>
          <p14:tracePt t="118325" x="744538" y="4559300"/>
          <p14:tracePt t="118337" x="744538" y="4538663"/>
          <p14:tracePt t="118338" x="769938" y="4487863"/>
          <p14:tracePt t="118355" x="790575" y="4395788"/>
          <p14:tracePt t="118371" x="796925" y="4297363"/>
          <p14:tracePt t="118388" x="796925" y="4213225"/>
          <p14:tracePt t="118405" x="790575" y="4140200"/>
          <p14:tracePt t="118421" x="777875" y="4056063"/>
          <p14:tracePt t="118421" x="769938" y="4030663"/>
          <p14:tracePt t="118437" x="750888" y="3978275"/>
          <p14:tracePt t="118454" x="744538" y="3944938"/>
          <p14:tracePt t="118471" x="738188" y="3932238"/>
          <p14:tracePt t="118573" x="731838" y="3938588"/>
          <p14:tracePt t="118581" x="731838" y="3957638"/>
          <p14:tracePt t="118589" x="731838" y="4010025"/>
          <p14:tracePt t="118604" x="725488" y="4081463"/>
          <p14:tracePt t="118620" x="725488" y="4160838"/>
          <p14:tracePt t="118637" x="731838" y="4291013"/>
          <p14:tracePt t="118654" x="757238" y="4389438"/>
          <p14:tracePt t="118671" x="763588" y="4448175"/>
          <p14:tracePt t="118687" x="777875" y="4479925"/>
          <p14:tracePt t="118704" x="777875" y="4494213"/>
          <p14:tracePt t="118814" x="769938" y="4494213"/>
          <p14:tracePt t="118821" x="763588" y="4494213"/>
          <p14:tracePt t="118837" x="763588" y="4479925"/>
          <p14:tracePt t="118838" x="763588" y="4473575"/>
          <p14:tracePt t="118854" x="763588" y="4454525"/>
          <p14:tracePt t="118870" x="763588" y="4435475"/>
          <p14:tracePt t="118887" x="763588" y="4421188"/>
          <p14:tracePt t="118904" x="763588" y="4414838"/>
          <p14:tracePt t="120205" x="769938" y="4408488"/>
          <p14:tracePt t="120213" x="769938" y="4395788"/>
          <p14:tracePt t="120221" x="769938" y="4389438"/>
          <p14:tracePt t="120237" x="769938" y="4376738"/>
          <p14:tracePt t="120237" x="769938" y="4343400"/>
          <p14:tracePt t="120237" x="769938" y="4324350"/>
          <p14:tracePt t="120253" x="769938" y="4303713"/>
          <p14:tracePt t="120270" x="769938" y="4284663"/>
          <p14:tracePt t="120286" x="777875" y="4284663"/>
          <p14:tracePt t="120405" x="784225" y="4284663"/>
          <p14:tracePt t="120413" x="790575" y="4284663"/>
          <p14:tracePt t="120421" x="803275" y="4284663"/>
          <p14:tracePt t="120429" x="830263" y="4284663"/>
          <p14:tracePt t="120437" x="881063" y="4278313"/>
          <p14:tracePt t="120453" x="939800" y="4278313"/>
          <p14:tracePt t="120470" x="979488" y="4278313"/>
          <p14:tracePt t="120486" x="998538" y="4278313"/>
          <p14:tracePt t="120503" x="1006475" y="4271963"/>
          <p14:tracePt t="120520" x="1012825" y="4271963"/>
          <p14:tracePt t="120536" x="1019175" y="4271963"/>
          <p14:tracePt t="120553" x="1025525" y="4271963"/>
          <p14:tracePt t="121165" x="1031875" y="4271963"/>
          <p14:tracePt t="121733" x="1038225" y="4271963"/>
          <p14:tracePt t="121741" x="1038225" y="4265613"/>
          <p14:tracePt t="121749" x="1050925" y="4259263"/>
          <p14:tracePt t="121773" x="1058863" y="4251325"/>
          <p14:tracePt t="122053" x="1058863" y="4244975"/>
          <p14:tracePt t="122061" x="1065213" y="4232275"/>
          <p14:tracePt t="122069" x="1071563" y="4225925"/>
          <p14:tracePt t="122077" x="1077913" y="4213225"/>
          <p14:tracePt t="122090" x="1084263" y="4198938"/>
          <p14:tracePt t="122103" x="1084263" y="4192588"/>
          <p14:tracePt t="122119" x="1090613" y="4186238"/>
          <p14:tracePt t="122136" x="1084263" y="4179888"/>
          <p14:tracePt t="122237" x="1077913" y="4179888"/>
          <p14:tracePt t="122269" x="1090613" y="4179888"/>
          <p14:tracePt t="122277" x="1109663" y="4179888"/>
          <p14:tracePt t="122285" x="1149350" y="4192588"/>
          <p14:tracePt t="122293" x="1227138" y="4213225"/>
          <p14:tracePt t="122302" x="1338263" y="4232275"/>
          <p14:tracePt t="122319" x="1463675" y="4244975"/>
          <p14:tracePt t="122336" x="1593850" y="4251325"/>
          <p14:tracePt t="122352" x="1736725" y="4265613"/>
          <p14:tracePt t="122369" x="1868488" y="4265613"/>
          <p14:tracePt t="122386" x="1998663" y="4265613"/>
          <p14:tracePt t="122402" x="2097088" y="4265613"/>
          <p14:tracePt t="122419" x="2174875" y="4265613"/>
          <p14:tracePt t="122436" x="2239963" y="4265613"/>
          <p14:tracePt t="122452" x="2292350" y="4265613"/>
          <p14:tracePt t="122469" x="2370138" y="4259263"/>
          <p14:tracePt t="122486" x="2422525" y="4259263"/>
          <p14:tracePt t="122502" x="2468563" y="4251325"/>
          <p14:tracePt t="122520" x="2495550" y="4244975"/>
          <p14:tracePt t="122536" x="2527300" y="4244975"/>
          <p14:tracePt t="122552" x="2573338" y="4244975"/>
          <p14:tracePt t="122569" x="2632075" y="4244975"/>
          <p14:tracePt t="122586" x="2709863" y="4244975"/>
          <p14:tracePt t="122602" x="2782888" y="4244975"/>
          <p14:tracePt t="122619" x="2827338" y="4238625"/>
          <p14:tracePt t="122636" x="2860675" y="4238625"/>
          <p14:tracePt t="122653" x="2879725" y="4238625"/>
          <p14:tracePt t="122701" x="2887663" y="4238625"/>
          <p14:tracePt t="125702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0999" y="1121229"/>
            <a:ext cx="804454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public class </a:t>
            </a:r>
            <a:r>
              <a:rPr lang="en-US" dirty="0" err="1"/>
              <a:t>StringPlay</a:t>
            </a:r>
            <a:endParaRPr lang="en-US" dirty="0"/>
          </a:p>
          <a:p>
            <a:r>
              <a:rPr lang="en-US" dirty="0"/>
              <a:t>{</a:t>
            </a:r>
          </a:p>
          <a:p>
            <a:r>
              <a:rPr lang="en-US" dirty="0"/>
              <a:t>   public static void main (String[] </a:t>
            </a:r>
            <a:r>
              <a:rPr lang="en-US" dirty="0" err="1"/>
              <a:t>args</a:t>
            </a:r>
            <a:r>
              <a:rPr lang="en-US" dirty="0"/>
              <a:t>){</a:t>
            </a:r>
          </a:p>
          <a:p>
            <a:r>
              <a:rPr lang="en-US" dirty="0"/>
              <a:t>       </a:t>
            </a:r>
          </a:p>
          <a:p>
            <a:r>
              <a:rPr lang="en-US" dirty="0"/>
              <a:t>       String </a:t>
            </a:r>
            <a:r>
              <a:rPr lang="en-US" dirty="0" err="1"/>
              <a:t>myName</a:t>
            </a:r>
            <a:r>
              <a:rPr lang="en-US" dirty="0"/>
              <a:t> = new String("Sharon Small");</a:t>
            </a:r>
          </a:p>
          <a:p>
            <a:r>
              <a:rPr lang="en-US" dirty="0"/>
              <a:t>       </a:t>
            </a:r>
          </a:p>
          <a:p>
            <a:r>
              <a:rPr lang="en-US" dirty="0"/>
              <a:t>       System.out.println</a:t>
            </a:r>
            <a:r>
              <a:rPr lang="en-US" dirty="0" smtClean="0"/>
              <a:t>(“Print uppercase: “ + </a:t>
            </a:r>
            <a:r>
              <a:rPr lang="en-US" dirty="0" err="1" smtClean="0"/>
              <a:t>myName.toUpperCase</a:t>
            </a:r>
            <a:r>
              <a:rPr lang="en-US" dirty="0"/>
              <a:t>());</a:t>
            </a:r>
          </a:p>
          <a:p>
            <a:r>
              <a:rPr lang="en-US" dirty="0"/>
              <a:t>       System.out.println</a:t>
            </a:r>
            <a:r>
              <a:rPr lang="en-US" dirty="0" smtClean="0"/>
              <a:t>(“Print original” + </a:t>
            </a:r>
            <a:r>
              <a:rPr lang="en-US" dirty="0" err="1" smtClean="0"/>
              <a:t>myName</a:t>
            </a:r>
            <a:r>
              <a:rPr lang="en-US" dirty="0"/>
              <a:t>);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30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021"/>
    </mc:Choice>
    <mc:Fallback xmlns="">
      <p:transition spd="slow" advTm="62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16" x="3559175" y="2671763"/>
          <p14:tracePt t="5548" x="3552825" y="2671763"/>
          <p14:tracePt t="5556" x="3540125" y="2671763"/>
          <p14:tracePt t="5567" x="3506788" y="2671763"/>
          <p14:tracePt t="5572" x="3409950" y="2671763"/>
          <p14:tracePt t="5588" x="3305175" y="2671763"/>
          <p14:tracePt t="5600" x="3200400" y="2671763"/>
          <p14:tracePt t="5620" x="3101975" y="2671763"/>
          <p14:tracePt t="5636" x="3024188" y="2671763"/>
          <p14:tracePt t="5652" x="2952750" y="2665413"/>
          <p14:tracePt t="5668" x="2913063" y="2665413"/>
          <p14:tracePt t="5684" x="2887663" y="2665413"/>
          <p14:tracePt t="5717" x="2867025" y="2665413"/>
          <p14:tracePt t="5724" x="2827338" y="2665413"/>
          <p14:tracePt t="5733" x="2789238" y="2665413"/>
          <p14:tracePt t="5756" x="2736850" y="2665413"/>
          <p14:tracePt t="5772" x="2651125" y="2665413"/>
          <p14:tracePt t="5788" x="2560638" y="2665413"/>
          <p14:tracePt t="5804" x="2468563" y="2665413"/>
          <p14:tracePt t="5820" x="2370138" y="2665413"/>
          <p14:tracePt t="5836" x="2266950" y="2659063"/>
          <p14:tracePt t="5852" x="2181225" y="2659063"/>
          <p14:tracePt t="5867" x="2097088" y="2659063"/>
          <p14:tracePt t="5884" x="1958975" y="2659063"/>
          <p14:tracePt t="5917" x="1868488" y="2659063"/>
          <p14:tracePt t="5917" x="1816100" y="2659063"/>
          <p14:tracePt t="5933" x="1782763" y="2659063"/>
          <p14:tracePt t="5950" x="1776413" y="2659063"/>
          <p14:tracePt t="6212" x="1782763" y="2659063"/>
          <p14:tracePt t="6223" x="1782763" y="2651125"/>
          <p14:tracePt t="6228" x="1789113" y="2651125"/>
          <p14:tracePt t="6228" x="1803400" y="2644775"/>
          <p14:tracePt t="6236" x="1822450" y="2644775"/>
          <p14:tracePt t="6250" x="1841500" y="2638425"/>
          <p14:tracePt t="6266" x="1868488" y="2632075"/>
          <p14:tracePt t="6283" x="1906588" y="2625725"/>
          <p14:tracePt t="6300" x="1939925" y="2619375"/>
          <p14:tracePt t="6316" x="1946275" y="2619375"/>
          <p14:tracePt t="6333" x="1965325" y="2613025"/>
          <p14:tracePt t="6350" x="1985963" y="2606675"/>
          <p14:tracePt t="6366" x="2032000" y="2592388"/>
          <p14:tracePt t="6383" x="2076450" y="2586038"/>
          <p14:tracePt t="6400" x="2116138" y="2586038"/>
          <p14:tracePt t="6416" x="2181225" y="2566988"/>
          <p14:tracePt t="6433" x="2227263" y="2554288"/>
          <p14:tracePt t="6450" x="2266950" y="2540000"/>
          <p14:tracePt t="6466" x="2286000" y="2527300"/>
          <p14:tracePt t="6483" x="2292350" y="2520950"/>
          <p14:tracePt t="6500" x="2292350" y="2495550"/>
          <p14:tracePt t="6516" x="2292350" y="2481263"/>
          <p14:tracePt t="6533" x="2279650" y="2449513"/>
          <p14:tracePt t="6550" x="2266950" y="2409825"/>
          <p14:tracePt t="6566" x="2246313" y="2384425"/>
          <p14:tracePt t="6583" x="2214563" y="2344738"/>
          <p14:tracePt t="6600" x="2162175" y="2292350"/>
          <p14:tracePt t="6617" x="2109788" y="2246313"/>
          <p14:tracePt t="6633" x="2063750" y="2227263"/>
          <p14:tracePt t="6650" x="2011363" y="2193925"/>
          <p14:tracePt t="6666" x="1958975" y="2174875"/>
          <p14:tracePt t="6683" x="1900238" y="2168525"/>
          <p14:tracePt t="6700" x="1789113" y="2168525"/>
          <p14:tracePt t="6716" x="1704975" y="2168525"/>
          <p14:tracePt t="6733" x="1606550" y="2168525"/>
          <p14:tracePt t="6749" x="1528763" y="2168525"/>
          <p14:tracePt t="6766" x="1476375" y="2168525"/>
          <p14:tracePt t="6783" x="1417638" y="2181225"/>
          <p14:tracePt t="6800" x="1377950" y="2201863"/>
          <p14:tracePt t="6816" x="1338263" y="2227263"/>
          <p14:tracePt t="6833" x="1293813" y="2273300"/>
          <p14:tracePt t="6849" x="1266825" y="2298700"/>
          <p14:tracePt t="6866" x="1247775" y="2344738"/>
          <p14:tracePt t="6883" x="1227138" y="2384425"/>
          <p14:tracePt t="6900" x="1220788" y="2443163"/>
          <p14:tracePt t="6916" x="1220788" y="2468563"/>
          <p14:tracePt t="6933" x="1227138" y="2495550"/>
          <p14:tracePt t="6950" x="1247775" y="2514600"/>
          <p14:tracePt t="6966" x="1266825" y="2527300"/>
          <p14:tracePt t="6983" x="1293813" y="2547938"/>
          <p14:tracePt t="7000" x="1346200" y="2560638"/>
          <p14:tracePt t="7016" x="1411288" y="2586038"/>
          <p14:tracePt t="7033" x="1476375" y="2613025"/>
          <p14:tracePt t="7049" x="1547813" y="2625725"/>
          <p14:tracePt t="7066" x="1639888" y="2625725"/>
          <p14:tracePt t="7083" x="1736725" y="2638425"/>
          <p14:tracePt t="7099" x="1887538" y="2638425"/>
          <p14:tracePt t="7116" x="1979613" y="2638425"/>
          <p14:tracePt t="7133" x="2051050" y="2638425"/>
          <p14:tracePt t="7149" x="2076450" y="2638425"/>
          <p14:tracePt t="7758" x="2076450" y="2644775"/>
          <p14:tracePt t="7766" x="2076450" y="2651125"/>
          <p14:tracePt t="7774" x="2076450" y="2659063"/>
          <p14:tracePt t="7782" x="2076450" y="2665413"/>
          <p14:tracePt t="7789" x="2076450" y="2684463"/>
          <p14:tracePt t="7800" x="2082800" y="2709863"/>
          <p14:tracePt t="7818" x="2090738" y="2724150"/>
          <p14:tracePt t="7835" x="2090738" y="2743200"/>
          <p14:tracePt t="7851" x="2109788" y="2762250"/>
          <p14:tracePt t="7868" x="2162175" y="2795588"/>
          <p14:tracePt t="7884" x="2193925" y="2835275"/>
          <p14:tracePt t="7901" x="2266950" y="2894013"/>
          <p14:tracePt t="7918" x="2332038" y="2938463"/>
          <p14:tracePt t="7934" x="2390775" y="2959100"/>
          <p14:tracePt t="7951" x="2455863" y="2990850"/>
          <p14:tracePt t="7968" x="2520950" y="3030538"/>
          <p14:tracePt t="7984" x="2586038" y="3055938"/>
          <p14:tracePt t="8001" x="2659063" y="3076575"/>
          <p14:tracePt t="8018" x="2730500" y="3101975"/>
          <p14:tracePt t="8034" x="2782888" y="3116263"/>
          <p14:tracePt t="8051" x="2860675" y="3148013"/>
          <p14:tracePt t="8068" x="2925763" y="3154363"/>
          <p14:tracePt t="8084" x="3011488" y="3187700"/>
          <p14:tracePt t="8100" x="3128963" y="3200400"/>
          <p14:tracePt t="8117" x="3194050" y="3219450"/>
          <p14:tracePt t="8133" x="3233738" y="3225800"/>
          <p14:tracePt t="8150" x="3265488" y="3233738"/>
          <p14:tracePt t="8167" x="3284538" y="3233738"/>
          <p14:tracePt t="8237" x="3284538" y="3225800"/>
          <p14:tracePt t="8293" x="3284538" y="3219450"/>
          <p14:tracePt t="8300" x="3252788" y="3219450"/>
          <p14:tracePt t="8317" x="3233738" y="3213100"/>
          <p14:tracePt t="8317" x="3194050" y="3200400"/>
          <p14:tracePt t="8333" x="3141663" y="3200400"/>
          <p14:tracePt t="8350" x="3089275" y="3194050"/>
          <p14:tracePt t="8367" x="3070225" y="3187700"/>
          <p14:tracePt t="8493" x="3089275" y="3187700"/>
          <p14:tracePt t="8500" x="3122613" y="3187700"/>
          <p14:tracePt t="8508" x="3206750" y="3187700"/>
          <p14:tracePt t="8517" x="3324225" y="3187700"/>
          <p14:tracePt t="8533" x="3462338" y="3194050"/>
          <p14:tracePt t="8550" x="3586163" y="3194050"/>
          <p14:tracePt t="8566" x="3663950" y="3194050"/>
          <p14:tracePt t="8583" x="3683000" y="3194050"/>
          <p14:tracePt t="8652" x="3670300" y="3194050"/>
          <p14:tracePt t="8661" x="3657600" y="3187700"/>
          <p14:tracePt t="8669" x="3598863" y="3187700"/>
          <p14:tracePt t="8685" x="3565525" y="3181350"/>
          <p14:tracePt t="8685" x="3540125" y="3175000"/>
          <p14:tracePt t="8700" x="3454400" y="3148013"/>
          <p14:tracePt t="8716" x="3395663" y="3141663"/>
          <p14:tracePt t="8772" x="3403600" y="3141663"/>
          <p14:tracePt t="8781" x="3416300" y="3141663"/>
          <p14:tracePt t="8788" x="3462338" y="3141663"/>
          <p14:tracePt t="8796" x="3521075" y="3141663"/>
          <p14:tracePt t="8804" x="3657600" y="3141663"/>
          <p14:tracePt t="8816" x="3821113" y="3141663"/>
          <p14:tracePt t="8833" x="4062413" y="3141663"/>
          <p14:tracePt t="8850" x="4383088" y="3141663"/>
          <p14:tracePt t="8866" x="4670425" y="3148013"/>
          <p14:tracePt t="8883" x="4872038" y="3148013"/>
          <p14:tracePt t="8900" x="5029200" y="3148013"/>
          <p14:tracePt t="8916" x="5199063" y="3141663"/>
          <p14:tracePt t="8933" x="5251450" y="3135313"/>
          <p14:tracePt t="8950" x="5303838" y="3135313"/>
          <p14:tracePt t="8966" x="5322888" y="3135313"/>
          <p14:tracePt t="8983" x="5335588" y="3128963"/>
          <p14:tracePt t="9000" x="5349875" y="3128963"/>
          <p14:tracePt t="9016" x="5362575" y="3128963"/>
          <p14:tracePt t="9033" x="5394325" y="3128963"/>
          <p14:tracePt t="9050" x="5434013" y="3128963"/>
          <p14:tracePt t="9066" x="5486400" y="3128963"/>
          <p14:tracePt t="9083" x="5526088" y="3128963"/>
          <p14:tracePt t="9100" x="5578475" y="3128963"/>
          <p14:tracePt t="9116" x="5662613" y="3128963"/>
          <p14:tracePt t="9133" x="5740400" y="3128963"/>
          <p14:tracePt t="9150" x="5826125" y="3128963"/>
          <p14:tracePt t="9166" x="5918200" y="3128963"/>
          <p14:tracePt t="9183" x="6015038" y="3128963"/>
          <p14:tracePt t="9199" x="6094413" y="3128963"/>
          <p14:tracePt t="9216" x="6178550" y="3128963"/>
          <p14:tracePt t="9233" x="6270625" y="3128963"/>
          <p14:tracePt t="9250" x="6361113" y="3128963"/>
          <p14:tracePt t="9266" x="6459538" y="3128963"/>
          <p14:tracePt t="9283" x="6537325" y="3128963"/>
          <p14:tracePt t="9299" x="6616700" y="3128963"/>
          <p14:tracePt t="9316" x="6713538" y="3128963"/>
          <p14:tracePt t="9333" x="6786563" y="3128963"/>
          <p14:tracePt t="9350" x="6832600" y="3128963"/>
          <p14:tracePt t="9366" x="6870700" y="3122613"/>
          <p14:tracePt t="9383" x="6877050" y="3122613"/>
          <p14:tracePt t="9399" x="6897688" y="3116263"/>
          <p14:tracePt t="9416" x="6923088" y="3108325"/>
          <p14:tracePt t="9433" x="6935788" y="3095625"/>
          <p14:tracePt t="9449" x="6950075" y="3089275"/>
          <p14:tracePt t="9466" x="6975475" y="3070225"/>
          <p14:tracePt t="9483" x="6988175" y="3049588"/>
          <p14:tracePt t="9499" x="6981825" y="3036888"/>
          <p14:tracePt t="9516" x="6981825" y="2997200"/>
          <p14:tracePt t="9533" x="6962775" y="2971800"/>
          <p14:tracePt t="9549" x="6923088" y="2946400"/>
          <p14:tracePt t="9566" x="6870700" y="2894013"/>
          <p14:tracePt t="9583" x="6765925" y="2860675"/>
          <p14:tracePt t="9599" x="6629400" y="2847975"/>
          <p14:tracePt t="9616" x="6465888" y="2841625"/>
          <p14:tracePt t="9633" x="6289675" y="2841625"/>
          <p14:tracePt t="9649" x="6153150" y="2835275"/>
          <p14:tracePt t="9666" x="6027738" y="2835275"/>
          <p14:tracePt t="9683" x="5930900" y="2835275"/>
          <p14:tracePt t="9699" x="5872163" y="2835275"/>
          <p14:tracePt t="9716" x="5799138" y="2835275"/>
          <p14:tracePt t="9733" x="5748338" y="2835275"/>
          <p14:tracePt t="9749" x="5675313" y="2854325"/>
          <p14:tracePt t="9766" x="5603875" y="2873375"/>
          <p14:tracePt t="9783" x="5526088" y="2879725"/>
          <p14:tracePt t="9799" x="5440363" y="2894013"/>
          <p14:tracePt t="9816" x="5375275" y="2925763"/>
          <p14:tracePt t="9833" x="5335588" y="2952750"/>
          <p14:tracePt t="9849" x="5303838" y="2978150"/>
          <p14:tracePt t="9866" x="5264150" y="3017838"/>
          <p14:tracePt t="9883" x="5232400" y="3049588"/>
          <p14:tracePt t="9899" x="5211763" y="3076575"/>
          <p14:tracePt t="9916" x="5205413" y="3101975"/>
          <p14:tracePt t="9933" x="5205413" y="3122613"/>
          <p14:tracePt t="9949" x="5218113" y="3135313"/>
          <p14:tracePt t="9966" x="5245100" y="3160713"/>
          <p14:tracePt t="9982" x="5283200" y="3200400"/>
          <p14:tracePt t="9999" x="5368925" y="3240088"/>
          <p14:tracePt t="10016" x="5461000" y="3265488"/>
          <p14:tracePt t="10033" x="5570538" y="3284538"/>
          <p14:tracePt t="10049" x="5675313" y="3305175"/>
          <p14:tracePt t="10066" x="5773738" y="3305175"/>
          <p14:tracePt t="10082" x="5851525" y="3305175"/>
          <p14:tracePt t="10099" x="5903913" y="3305175"/>
          <p14:tracePt t="10116" x="5956300" y="3292475"/>
          <p14:tracePt t="10133" x="5983288" y="3278188"/>
          <p14:tracePt t="10149" x="6002338" y="3265488"/>
          <p14:tracePt t="10166" x="6027738" y="3240088"/>
          <p14:tracePt t="10182" x="6042025" y="3219450"/>
          <p14:tracePt t="10199" x="6061075" y="3200400"/>
          <p14:tracePt t="10216" x="6080125" y="3175000"/>
          <p14:tracePt t="10232" x="6094413" y="3148013"/>
          <p14:tracePt t="10249" x="6100763" y="3122613"/>
          <p14:tracePt t="10266" x="6100763" y="3089275"/>
          <p14:tracePt t="10282" x="6100763" y="3063875"/>
          <p14:tracePt t="10299" x="6100763" y="3049588"/>
          <p14:tracePt t="10316" x="6094413" y="3005138"/>
          <p14:tracePt t="10332" x="6073775" y="2984500"/>
          <p14:tracePt t="10349" x="6061075" y="2965450"/>
          <p14:tracePt t="10366" x="6042025" y="2946400"/>
          <p14:tracePt t="10382" x="6002338" y="2919413"/>
          <p14:tracePt t="10399" x="5989638" y="2913063"/>
          <p14:tracePt t="10416" x="5976938" y="2913063"/>
          <p14:tracePt t="10460" x="5969000" y="2913063"/>
          <p14:tracePt t="10476" x="5962650" y="2913063"/>
          <p14:tracePt t="10492" x="5962650" y="2919413"/>
          <p14:tracePt t="10772" x="5949950" y="2925763"/>
          <p14:tracePt t="10780" x="5930900" y="2932113"/>
          <p14:tracePt t="10788" x="5903913" y="2946400"/>
          <p14:tracePt t="10799" x="5872163" y="2959100"/>
          <p14:tracePt t="10799" x="5786438" y="2997200"/>
          <p14:tracePt t="10816" x="5689600" y="3030538"/>
          <p14:tracePt t="10832" x="5584825" y="3055938"/>
          <p14:tracePt t="10849" x="5480050" y="3082925"/>
          <p14:tracePt t="10866" x="5408613" y="3089275"/>
          <p14:tracePt t="10882" x="5335588" y="3089275"/>
          <p14:tracePt t="10899" x="5270500" y="3089275"/>
          <p14:tracePt t="10915" x="5192713" y="3089275"/>
          <p14:tracePt t="10915" x="5159375" y="3089275"/>
          <p14:tracePt t="10932" x="5075238" y="3095625"/>
          <p14:tracePt t="10949" x="4989513" y="3095625"/>
          <p14:tracePt t="10965" x="4899025" y="3101975"/>
          <p14:tracePt t="10982" x="4819650" y="3101975"/>
          <p14:tracePt t="10999" x="4754563" y="3101975"/>
          <p14:tracePt t="11015" x="4695825" y="3101975"/>
          <p14:tracePt t="11032" x="4630738" y="3101975"/>
          <p14:tracePt t="11049" x="4611688" y="3108325"/>
          <p14:tracePt t="11066" x="4605338" y="3116263"/>
          <p14:tracePt t="11082" x="4597400" y="3116263"/>
          <p14:tracePt t="11204" x="4605338" y="3116263"/>
          <p14:tracePt t="11220" x="4618038" y="3116263"/>
          <p14:tracePt t="11221" x="4630738" y="3116263"/>
          <p14:tracePt t="11232" x="4676775" y="3116263"/>
          <p14:tracePt t="11249" x="4775200" y="3116263"/>
          <p14:tracePt t="11265" x="4878388" y="3116263"/>
          <p14:tracePt t="11282" x="5022850" y="3116263"/>
          <p14:tracePt t="11299" x="5159375" y="3116263"/>
          <p14:tracePt t="11315" x="5297488" y="3116263"/>
          <p14:tracePt t="11332" x="5511800" y="3116263"/>
          <p14:tracePt t="11349" x="5637213" y="3116263"/>
          <p14:tracePt t="11365" x="5780088" y="3116263"/>
          <p14:tracePt t="11382" x="5903913" y="3116263"/>
          <p14:tracePt t="11399" x="6027738" y="3116263"/>
          <p14:tracePt t="11415" x="6119813" y="3116263"/>
          <p14:tracePt t="11433" x="6184900" y="3116263"/>
          <p14:tracePt t="11449" x="6191250" y="3116263"/>
          <p14:tracePt t="11516" x="6184900" y="3116263"/>
          <p14:tracePt t="11524" x="6178550" y="3116263"/>
          <p14:tracePt t="11532" x="6159500" y="3116263"/>
          <p14:tracePt t="11540" x="6080125" y="3116263"/>
          <p14:tracePt t="11549" x="5943600" y="3116263"/>
          <p14:tracePt t="11565" x="5643563" y="3116263"/>
          <p14:tracePt t="11582" x="5251450" y="3116263"/>
          <p14:tracePt t="11599" x="4918075" y="3116263"/>
          <p14:tracePt t="11615" x="4735513" y="3116263"/>
          <p14:tracePt t="11632" x="4572000" y="3116263"/>
          <p14:tracePt t="11649" x="4454525" y="3116263"/>
          <p14:tracePt t="11665" x="4395788" y="3116263"/>
          <p14:tracePt t="11682" x="4389438" y="3116263"/>
          <p14:tracePt t="11780" x="4402138" y="3116263"/>
          <p14:tracePt t="11788" x="4435475" y="3116263"/>
          <p14:tracePt t="11796" x="4473575" y="3116263"/>
          <p14:tracePt t="11804" x="4618038" y="3116263"/>
          <p14:tracePt t="11815" x="4826000" y="3116263"/>
          <p14:tracePt t="11832" x="5133975" y="3116263"/>
          <p14:tracePt t="11848" x="5511800" y="3122613"/>
          <p14:tracePt t="11865" x="5799138" y="3135313"/>
          <p14:tracePt t="11882" x="5976938" y="3148013"/>
          <p14:tracePt t="11898" x="6080125" y="3148013"/>
          <p14:tracePt t="11915" x="6107113" y="3148013"/>
          <p14:tracePt t="12596" x="6094413" y="3148013"/>
          <p14:tracePt t="12604" x="6073775" y="3148013"/>
          <p14:tracePt t="12606" x="6048375" y="3148013"/>
          <p14:tracePt t="12615" x="5976938" y="3154363"/>
          <p14:tracePt t="12632" x="5878513" y="3167063"/>
          <p14:tracePt t="12648" x="5754688" y="3187700"/>
          <p14:tracePt t="12665" x="5616575" y="3213100"/>
          <p14:tracePt t="12682" x="5461000" y="3213100"/>
          <p14:tracePt t="12698" x="5283200" y="3225800"/>
          <p14:tracePt t="12715" x="5121275" y="3225800"/>
          <p14:tracePt t="12731" x="5003800" y="3206750"/>
          <p14:tracePt t="12731" x="4951413" y="3200400"/>
          <p14:tracePt t="12748" x="4852988" y="3187700"/>
          <p14:tracePt t="12765" x="4787900" y="3175000"/>
          <p14:tracePt t="12781" x="4729163" y="3160713"/>
          <p14:tracePt t="12798" x="4716463" y="3154363"/>
          <p14:tracePt t="12876" x="4716463" y="3160713"/>
          <p14:tracePt t="12892" x="4716463" y="3167063"/>
          <p14:tracePt t="12900" x="4716463" y="3187700"/>
          <p14:tracePt t="12903" x="4716463" y="3200400"/>
          <p14:tracePt t="12915" x="4716463" y="3233738"/>
          <p14:tracePt t="12931" x="4787900" y="3336925"/>
          <p14:tracePt t="12948" x="4878388" y="3422650"/>
          <p14:tracePt t="12965" x="4964113" y="3475038"/>
          <p14:tracePt t="12981" x="5048250" y="3506788"/>
          <p14:tracePt t="12998" x="5121275" y="3521075"/>
          <p14:tracePt t="13015" x="5159375" y="3521075"/>
          <p14:tracePt t="13031" x="5180013" y="3521075"/>
          <p14:tracePt t="13048" x="5192713" y="3521075"/>
          <p14:tracePt t="13124" x="5199063" y="3527425"/>
          <p14:tracePt t="14636" x="5199063" y="3521075"/>
          <p14:tracePt t="14650" x="5211763" y="3521075"/>
          <p14:tracePt t="14652" x="5245100" y="3513138"/>
          <p14:tracePt t="14664" x="5264150" y="3506788"/>
          <p14:tracePt t="14681" x="5276850" y="3500438"/>
          <p14:tracePt t="14698" x="5283200" y="3500438"/>
          <p14:tracePt t="15100" x="5291138" y="3494088"/>
          <p14:tracePt t="15110" x="5303838" y="3494088"/>
          <p14:tracePt t="15118" x="5303838" y="3487738"/>
          <p14:tracePt t="15131" x="5322888" y="3481388"/>
          <p14:tracePt t="15148" x="5341938" y="3468688"/>
          <p14:tracePt t="15164" x="5368925" y="3441700"/>
          <p14:tracePt t="15181" x="5375275" y="3429000"/>
          <p14:tracePt t="15197" x="5381625" y="3403600"/>
          <p14:tracePt t="15214" x="5381625" y="3389313"/>
          <p14:tracePt t="15230" x="5381625" y="3382963"/>
          <p14:tracePt t="15247" x="5381625" y="3363913"/>
          <p14:tracePt t="15264" x="5375275" y="3357563"/>
          <p14:tracePt t="15280" x="5368925" y="3344863"/>
          <p14:tracePt t="15316" x="5362575" y="3344863"/>
          <p14:tracePt t="15348" x="5362575" y="3336925"/>
          <p14:tracePt t="15356" x="5341938" y="3330575"/>
          <p14:tracePt t="15368" x="5322888" y="3324225"/>
          <p14:tracePt t="15372" x="5283200" y="3298825"/>
          <p14:tracePt t="15381" x="5211763" y="3265488"/>
          <p14:tracePt t="15397" x="5133975" y="3246438"/>
          <p14:tracePt t="15414" x="5062538" y="3219450"/>
          <p14:tracePt t="15430" x="5016500" y="3200400"/>
          <p14:tracePt t="15447" x="4970463" y="3200400"/>
          <p14:tracePt t="15464" x="4937125" y="3200400"/>
          <p14:tracePt t="15480" x="4918075" y="3200400"/>
          <p14:tracePt t="15497" x="4899025" y="3200400"/>
          <p14:tracePt t="15514" x="4878388" y="3200400"/>
          <p14:tracePt t="15530" x="4840288" y="3194050"/>
          <p14:tracePt t="15547" x="4800600" y="3181350"/>
          <p14:tracePt t="15564" x="4760913" y="3160713"/>
          <p14:tracePt t="15580" x="4722813" y="3160713"/>
          <p14:tracePt t="15597" x="4695825" y="3154363"/>
          <p14:tracePt t="15614" x="4676775" y="3154363"/>
          <p14:tracePt t="15630" x="4649788" y="3154363"/>
          <p14:tracePt t="15647" x="4643438" y="3154363"/>
          <p14:tracePt t="15664" x="4637088" y="3154363"/>
          <p14:tracePt t="15964" x="4637088" y="3148013"/>
          <p14:tracePt t="15980" x="4643438" y="3148013"/>
          <p14:tracePt t="15988" x="4649788" y="3148013"/>
          <p14:tracePt t="15996" x="4656138" y="3148013"/>
          <p14:tracePt t="16004" x="4676775" y="3141663"/>
          <p14:tracePt t="16014" x="4689475" y="3141663"/>
          <p14:tracePt t="16030" x="4708525" y="3141663"/>
          <p14:tracePt t="16047" x="4735513" y="3141663"/>
          <p14:tracePt t="16064" x="4775200" y="3141663"/>
          <p14:tracePt t="16080" x="4806950" y="3135313"/>
          <p14:tracePt t="16097" x="4859338" y="3135313"/>
          <p14:tracePt t="16114" x="4892675" y="3135313"/>
          <p14:tracePt t="16130" x="4930775" y="3135313"/>
          <p14:tracePt t="16147" x="4964113" y="3135313"/>
          <p14:tracePt t="16163" x="5016500" y="3135313"/>
          <p14:tracePt t="16180" x="5062538" y="3135313"/>
          <p14:tracePt t="16197" x="5100638" y="3135313"/>
          <p14:tracePt t="16213" x="5133975" y="3135313"/>
          <p14:tracePt t="16230" x="5165725" y="3135313"/>
          <p14:tracePt t="16247" x="5186363" y="3135313"/>
          <p14:tracePt t="16263" x="5224463" y="3135313"/>
          <p14:tracePt t="16280" x="5238750" y="3135313"/>
          <p14:tracePt t="16297" x="5264150" y="3135313"/>
          <p14:tracePt t="16313" x="5276850" y="3135313"/>
          <p14:tracePt t="16330" x="5283200" y="3128963"/>
          <p14:tracePt t="16716" x="5276850" y="3128963"/>
          <p14:tracePt t="16748" x="5270500" y="3128963"/>
          <p14:tracePt t="16972" x="5270500" y="3122613"/>
          <p14:tracePt t="16980" x="5276850" y="3122613"/>
          <p14:tracePt t="17060" x="5270500" y="3122613"/>
          <p14:tracePt t="17070" x="5264150" y="3122613"/>
          <p14:tracePt t="17084" x="5257800" y="3122613"/>
          <p14:tracePt t="17096" x="5245100" y="3122613"/>
          <p14:tracePt t="17097" x="5205413" y="3122613"/>
          <p14:tracePt t="17113" x="5180013" y="3122613"/>
          <p14:tracePt t="17130" x="5159375" y="3122613"/>
          <p14:tracePt t="17284" x="5173663" y="3122613"/>
          <p14:tracePt t="17292" x="5186363" y="3122613"/>
          <p14:tracePt t="17300" x="5199063" y="3122613"/>
          <p14:tracePt t="17308" x="5218113" y="3122613"/>
          <p14:tracePt t="17316" x="5283200" y="3122613"/>
          <p14:tracePt t="17330" x="5362575" y="3122613"/>
          <p14:tracePt t="17346" x="5461000" y="3122613"/>
          <p14:tracePt t="17363" x="5545138" y="3128963"/>
          <p14:tracePt t="17380" x="5668963" y="3135313"/>
          <p14:tracePt t="17396" x="5748338" y="3135313"/>
          <p14:tracePt t="17413" x="5819775" y="3135313"/>
          <p14:tracePt t="17430" x="5897563" y="3135313"/>
          <p14:tracePt t="17446" x="5962650" y="3135313"/>
          <p14:tracePt t="17463" x="6035675" y="3135313"/>
          <p14:tracePt t="17480" x="6094413" y="3135313"/>
          <p14:tracePt t="17496" x="6165850" y="3135313"/>
          <p14:tracePt t="17513" x="6230938" y="3135313"/>
          <p14:tracePt t="17530" x="6302375" y="3135313"/>
          <p14:tracePt t="17546" x="6375400" y="3128963"/>
          <p14:tracePt t="17563" x="6453188" y="3128963"/>
          <p14:tracePt t="17580" x="6583363" y="3128963"/>
          <p14:tracePt t="17597" x="6654800" y="3128963"/>
          <p14:tracePt t="17613" x="6707188" y="3128963"/>
          <p14:tracePt t="17630" x="6753225" y="3128963"/>
          <p14:tracePt t="17646" x="6792913" y="3128963"/>
          <p14:tracePt t="17663" x="6824663" y="3128963"/>
          <p14:tracePt t="17679" x="6832600" y="3122613"/>
          <p14:tracePt t="19340" x="6824663" y="3122613"/>
          <p14:tracePt t="19348" x="6811963" y="3128963"/>
          <p14:tracePt t="19364" x="6780213" y="3128963"/>
          <p14:tracePt t="19380" x="6740525" y="3128963"/>
          <p14:tracePt t="19380" x="6713538" y="3128963"/>
          <p14:tracePt t="19396" x="6551613" y="3128963"/>
          <p14:tracePt t="19412" x="6394450" y="3128963"/>
          <p14:tracePt t="19429" x="6249988" y="3128963"/>
          <p14:tracePt t="19446" x="6107113" y="3128963"/>
          <p14:tracePt t="19462" x="5995988" y="3128963"/>
          <p14:tracePt t="19479" x="5891213" y="3128963"/>
          <p14:tracePt t="19495" x="5792788" y="3128963"/>
          <p14:tracePt t="19512" x="5695950" y="3128963"/>
          <p14:tracePt t="19529" x="5610225" y="3128963"/>
          <p14:tracePt t="19545" x="5545138" y="3128963"/>
          <p14:tracePt t="19562" x="5492750" y="3128963"/>
          <p14:tracePt t="19579" x="5467350" y="3128963"/>
          <p14:tracePt t="19596" x="5427663" y="3128963"/>
          <p14:tracePt t="19612" x="5414963" y="3128963"/>
          <p14:tracePt t="19629" x="5402263" y="3128963"/>
          <p14:tracePt t="19645" x="5394325" y="3128963"/>
          <p14:tracePt t="19662" x="5387975" y="3128963"/>
          <p14:tracePt t="19836" x="5394325" y="3122613"/>
          <p14:tracePt t="19844" x="5408613" y="3122613"/>
          <p14:tracePt t="19852" x="5414963" y="3116263"/>
          <p14:tracePt t="19860" x="5427663" y="3116263"/>
          <p14:tracePt t="19866" x="5453063" y="3095625"/>
          <p14:tracePt t="19879" x="5473700" y="3095625"/>
          <p14:tracePt t="19895" x="5486400" y="3089275"/>
          <p14:tracePt t="19912" x="5486400" y="3082925"/>
          <p14:tracePt t="19929" x="5492750" y="3082925"/>
          <p14:tracePt t="19964" x="5492750" y="3076575"/>
          <p14:tracePt t="19965" x="5492750" y="3070225"/>
          <p14:tracePt t="19979" x="5492750" y="3049588"/>
          <p14:tracePt t="19995" x="5480050" y="3024188"/>
          <p14:tracePt t="20012" x="5461000" y="2990850"/>
          <p14:tracePt t="20029" x="5434013" y="2959100"/>
          <p14:tracePt t="20045" x="5387975" y="2913063"/>
          <p14:tracePt t="20062" x="5341938" y="2854325"/>
          <p14:tracePt t="20079" x="5303838" y="2808288"/>
          <p14:tracePt t="20095" x="5245100" y="2762250"/>
          <p14:tracePt t="20112" x="5199063" y="2724150"/>
          <p14:tracePt t="20129" x="5153025" y="2684463"/>
          <p14:tracePt t="20145" x="5121275" y="2659063"/>
          <p14:tracePt t="20162" x="5068888" y="2638425"/>
          <p14:tracePt t="20179" x="5003800" y="2625725"/>
          <p14:tracePt t="20195" x="4911725" y="2619375"/>
          <p14:tracePt t="20212" x="4833938" y="2619375"/>
          <p14:tracePt t="20228" x="4767263" y="2619375"/>
          <p14:tracePt t="20245" x="4722813" y="2625725"/>
          <p14:tracePt t="20262" x="4676775" y="2644775"/>
          <p14:tracePt t="20278" x="4637088" y="2659063"/>
          <p14:tracePt t="20295" x="4611688" y="2678113"/>
          <p14:tracePt t="20312" x="4591050" y="2690813"/>
          <p14:tracePt t="20328" x="4565650" y="2724150"/>
          <p14:tracePt t="20345" x="4538663" y="2743200"/>
          <p14:tracePt t="20362" x="4519613" y="2762250"/>
          <p14:tracePt t="20378" x="4500563" y="2789238"/>
          <p14:tracePt t="20395" x="4494213" y="2827338"/>
          <p14:tracePt t="20412" x="4479925" y="2873375"/>
          <p14:tracePt t="20428" x="4479925" y="2894013"/>
          <p14:tracePt t="20445" x="4479925" y="2913063"/>
          <p14:tracePt t="20462" x="4494213" y="2938463"/>
          <p14:tracePt t="20478" x="4532313" y="2978150"/>
          <p14:tracePt t="20495" x="4565650" y="3011488"/>
          <p14:tracePt t="20512" x="4624388" y="3043238"/>
          <p14:tracePt t="20529" x="4702175" y="3063875"/>
          <p14:tracePt t="20545" x="4781550" y="3095625"/>
          <p14:tracePt t="20562" x="4846638" y="3122613"/>
          <p14:tracePt t="20578" x="4930775" y="3135313"/>
          <p14:tracePt t="20595" x="5010150" y="3141663"/>
          <p14:tracePt t="20612" x="5113338" y="3141663"/>
          <p14:tracePt t="20628" x="5180013" y="3141663"/>
          <p14:tracePt t="20645" x="5251450" y="3135313"/>
          <p14:tracePt t="20662" x="5297488" y="3135313"/>
          <p14:tracePt t="20678" x="5329238" y="3116263"/>
          <p14:tracePt t="20695" x="5341938" y="3101975"/>
          <p14:tracePt t="20772" x="5335588" y="3101975"/>
          <p14:tracePt t="20780" x="5329238" y="3101975"/>
          <p14:tracePt t="20788" x="5322888" y="3108325"/>
          <p14:tracePt t="20796" x="5310188" y="3122613"/>
          <p14:tracePt t="20796" x="5291138" y="3135313"/>
          <p14:tracePt t="20812" x="5199063" y="3233738"/>
          <p14:tracePt t="20829" x="5140325" y="3298825"/>
          <p14:tracePt t="20845" x="5075238" y="3363913"/>
          <p14:tracePt t="20862" x="5022850" y="3409950"/>
          <p14:tracePt t="20878" x="4970463" y="3448050"/>
          <p14:tracePt t="20895" x="4930775" y="3475038"/>
          <p14:tracePt t="20912" x="4911725" y="3481388"/>
          <p14:tracePt t="20928" x="4892675" y="3494088"/>
          <p14:tracePt t="20945" x="4859338" y="3500438"/>
          <p14:tracePt t="20962" x="4826000" y="3506788"/>
          <p14:tracePt t="20978" x="4794250" y="3521075"/>
          <p14:tracePt t="20995" x="4781550" y="3527425"/>
          <p14:tracePt t="21012" x="4775200" y="3527425"/>
          <p14:tracePt t="21124" x="4775200" y="3521075"/>
          <p14:tracePt t="21132" x="4781550" y="3521075"/>
          <p14:tracePt t="21508" x="4781550" y="3513138"/>
          <p14:tracePt t="21548" x="4781550" y="3506788"/>
          <p14:tracePt t="21549" x="4781550" y="3487738"/>
          <p14:tracePt t="21564" x="4787900" y="3475038"/>
          <p14:tracePt t="21578" x="4787900" y="3454400"/>
          <p14:tracePt t="21580" x="4787900" y="3389313"/>
          <p14:tracePt t="21595" x="4787900" y="3305175"/>
          <p14:tracePt t="21611" x="4754563" y="3154363"/>
          <p14:tracePt t="21628" x="4702175" y="3070225"/>
          <p14:tracePt t="21645" x="4630738" y="2971800"/>
          <p14:tracePt t="21661" x="4565650" y="2906713"/>
          <p14:tracePt t="21678" x="4494213" y="2847975"/>
          <p14:tracePt t="21695" x="4421188" y="2801938"/>
          <p14:tracePt t="21711" x="4383088" y="2795588"/>
          <p14:tracePt t="21728" x="4349750" y="2776538"/>
          <p14:tracePt t="21745" x="4297363" y="2762250"/>
          <p14:tracePt t="21761" x="4271963" y="2743200"/>
          <p14:tracePt t="21778" x="4244975" y="2736850"/>
          <p14:tracePt t="21795" x="4238625" y="2730500"/>
          <p14:tracePt t="21811" x="4238625" y="2724150"/>
          <p14:tracePt t="21828" x="4232275" y="2709863"/>
          <p14:tracePt t="21845" x="4232275" y="2690813"/>
          <p14:tracePt t="21861" x="4225925" y="2678113"/>
          <p14:tracePt t="21878" x="4225925" y="2665413"/>
          <p14:tracePt t="21895" x="4225925" y="2651125"/>
          <p14:tracePt t="21911" x="4225925" y="2644775"/>
          <p14:tracePt t="21928" x="4219575" y="2625725"/>
          <p14:tracePt t="21945" x="4213225" y="2613025"/>
          <p14:tracePt t="21961" x="4213225" y="2592388"/>
          <p14:tracePt t="22068" x="4198938" y="2606675"/>
          <p14:tracePt t="22076" x="4173538" y="2613025"/>
          <p14:tracePt t="22084" x="4160838" y="2625725"/>
          <p14:tracePt t="22092" x="4140200" y="2644775"/>
          <p14:tracePt t="22111" x="4075113" y="2684463"/>
          <p14:tracePt t="22111" x="4049713" y="2703513"/>
          <p14:tracePt t="22128" x="4043363" y="2703513"/>
          <p14:tracePt t="22145" x="4043363" y="2697163"/>
          <p14:tracePt t="22180" x="4043363" y="2690813"/>
          <p14:tracePt t="22188" x="4049713" y="2678113"/>
          <p14:tracePt t="22196" x="4081463" y="2644775"/>
          <p14:tracePt t="22211" x="4133850" y="2579688"/>
          <p14:tracePt t="22228" x="4160838" y="2560638"/>
          <p14:tracePt t="22244" x="4186238" y="2527300"/>
          <p14:tracePt t="22261" x="4198938" y="2520950"/>
          <p14:tracePt t="22332" x="4206875" y="2520950"/>
          <p14:tracePt t="22356" x="4213225" y="2533650"/>
          <p14:tracePt t="22364" x="4238625" y="2547938"/>
          <p14:tracePt t="22372" x="4251325" y="2554288"/>
          <p14:tracePt t="22378" x="4284663" y="2579688"/>
          <p14:tracePt t="22394" x="4303713" y="2592388"/>
          <p14:tracePt t="22411" x="4318000" y="2606675"/>
          <p14:tracePt t="22468" x="4318000" y="2598738"/>
          <p14:tracePt t="22492" x="4318000" y="2592388"/>
          <p14:tracePt t="22504" x="4310063" y="2592388"/>
          <p14:tracePt t="22516" x="4303713" y="2592388"/>
          <p14:tracePt t="22556" x="4297363" y="2592388"/>
          <p14:tracePt t="22612" x="4297363" y="2598738"/>
          <p14:tracePt t="22626" x="4291013" y="2598738"/>
          <p14:tracePt t="22628" x="4284663" y="2598738"/>
          <p14:tracePt t="22629" x="4278313" y="2613025"/>
          <p14:tracePt t="22644" x="4271963" y="2619375"/>
          <p14:tracePt t="22661" x="4265613" y="2638425"/>
          <p14:tracePt t="22678" x="4265613" y="2659063"/>
          <p14:tracePt t="22764" x="4265613" y="2651125"/>
          <p14:tracePt t="22796" x="4265613" y="2644775"/>
          <p14:tracePt t="22812" x="4259263" y="2644775"/>
          <p14:tracePt t="22908" x="4251325" y="2644775"/>
          <p14:tracePt t="23036" x="4265613" y="2644775"/>
          <p14:tracePt t="23044" x="4284663" y="2644775"/>
          <p14:tracePt t="23052" x="4330700" y="2644775"/>
          <p14:tracePt t="23061" x="4376738" y="2644775"/>
          <p14:tracePt t="23077" x="4402138" y="2644775"/>
          <p14:tracePt t="24492" x="4402138" y="2651125"/>
          <p14:tracePt t="24500" x="4408488" y="2665413"/>
          <p14:tracePt t="24511" x="4414838" y="2678113"/>
          <p14:tracePt t="24527" x="4454525" y="2703513"/>
          <p14:tracePt t="24527" x="4513263" y="2749550"/>
          <p14:tracePt t="24544" x="4618038" y="2808288"/>
          <p14:tracePt t="24560" x="4729163" y="2854325"/>
          <p14:tracePt t="24577" x="4859338" y="2906713"/>
          <p14:tracePt t="24594" x="4951413" y="2946400"/>
          <p14:tracePt t="24610" x="5041900" y="2984500"/>
          <p14:tracePt t="24627" x="5100638" y="3017838"/>
          <p14:tracePt t="24643" x="5165725" y="3055938"/>
          <p14:tracePt t="24660" x="5218113" y="3082925"/>
          <p14:tracePt t="24677" x="5291138" y="3116263"/>
          <p14:tracePt t="24693" x="5356225" y="3135313"/>
          <p14:tracePt t="24710" x="5394325" y="3148013"/>
          <p14:tracePt t="24727" x="5402263" y="3148013"/>
          <p14:tracePt t="24868" x="5408613" y="3148013"/>
          <p14:tracePt t="24876" x="5421313" y="3148013"/>
          <p14:tracePt t="24882" x="5473700" y="3148013"/>
          <p14:tracePt t="24893" x="5551488" y="3148013"/>
          <p14:tracePt t="24910" x="5643563" y="3148013"/>
          <p14:tracePt t="24927" x="5734050" y="3148013"/>
          <p14:tracePt t="24944" x="5819775" y="3148013"/>
          <p14:tracePt t="24960" x="5884863" y="3148013"/>
          <p14:tracePt t="24977" x="5949950" y="3148013"/>
          <p14:tracePt t="24993" x="6002338" y="3148013"/>
          <p14:tracePt t="25010" x="6073775" y="3148013"/>
          <p14:tracePt t="25027" x="6146800" y="3148013"/>
          <p14:tracePt t="25043" x="6243638" y="3141663"/>
          <p14:tracePt t="25060" x="6283325" y="3141663"/>
          <p14:tracePt t="25077" x="6302375" y="3141663"/>
          <p14:tracePt t="25181" x="6296025" y="3141663"/>
          <p14:tracePt t="25189" x="6283325" y="3141663"/>
          <p14:tracePt t="25197" x="6270625" y="3141663"/>
          <p14:tracePt t="25205" x="6197600" y="3141663"/>
          <p14:tracePt t="25213" x="6146800" y="3141663"/>
          <p14:tracePt t="25227" x="6002338" y="3141663"/>
          <p14:tracePt t="25244" x="5780088" y="3141663"/>
          <p14:tracePt t="25261" x="5681663" y="3141663"/>
          <p14:tracePt t="25278" x="5630863" y="3135313"/>
          <p14:tracePt t="25397" x="5637213" y="3135313"/>
          <p14:tracePt t="25405" x="5727700" y="3135313"/>
          <p14:tracePt t="25414" x="5780088" y="3135313"/>
          <p14:tracePt t="25427" x="5891213" y="3135313"/>
          <p14:tracePt t="25444" x="6100763" y="3135313"/>
          <p14:tracePt t="25461" x="6197600" y="3135313"/>
          <p14:tracePt t="25478" x="6230938" y="3135313"/>
          <p14:tracePt t="25541" x="6224588" y="3135313"/>
          <p14:tracePt t="25549" x="6211888" y="3135313"/>
          <p14:tracePt t="25557" x="6184900" y="3135313"/>
          <p14:tracePt t="25565" x="6100763" y="3135313"/>
          <p14:tracePt t="25577" x="5976938" y="3135313"/>
          <p14:tracePt t="25594" x="5813425" y="3122613"/>
          <p14:tracePt t="25611" x="5656263" y="3122613"/>
          <p14:tracePt t="25627" x="5551488" y="3122613"/>
          <p14:tracePt t="25644" x="5511800" y="3122613"/>
          <p14:tracePt t="25701" x="5519738" y="3122613"/>
          <p14:tracePt t="25714" x="5532438" y="3122613"/>
          <p14:tracePt t="25714" x="5597525" y="3122613"/>
          <p14:tracePt t="25727" x="5668963" y="3122613"/>
          <p14:tracePt t="25744" x="5773738" y="3122613"/>
          <p14:tracePt t="25761" x="5878513" y="3122613"/>
          <p14:tracePt t="25777" x="5989638" y="3122613"/>
          <p14:tracePt t="25794" x="6054725" y="3122613"/>
          <p14:tracePt t="25811" x="6067425" y="3122613"/>
          <p14:tracePt t="25924" x="6054725" y="3122613"/>
          <p14:tracePt t="25933" x="6048375" y="3122613"/>
          <p14:tracePt t="25948" x="6042025" y="3122613"/>
          <p14:tracePt t="25948" x="6035675" y="3122613"/>
          <p14:tracePt t="25961" x="6021388" y="3122613"/>
          <p14:tracePt t="26853" x="6002338" y="3122613"/>
          <p14:tracePt t="26865" x="5969000" y="3122613"/>
          <p14:tracePt t="26865" x="5891213" y="3122613"/>
          <p14:tracePt t="26877" x="5786438" y="3122613"/>
          <p14:tracePt t="26894" x="5675313" y="3128963"/>
          <p14:tracePt t="26911" x="5578475" y="3128963"/>
          <p14:tracePt t="26927" x="5532438" y="3128963"/>
          <p14:tracePt t="27036" x="5532438" y="3122613"/>
          <p14:tracePt t="27049" x="5526088" y="3122613"/>
          <p14:tracePt t="27060" x="5526088" y="3116263"/>
          <p14:tracePt t="27204" x="5526088" y="3108325"/>
          <p14:tracePt t="27212" x="5526088" y="3101975"/>
          <p14:tracePt t="27220" x="5532438" y="3089275"/>
          <p14:tracePt t="27227" x="5538788" y="3063875"/>
          <p14:tracePt t="27243" x="5551488" y="3030538"/>
          <p14:tracePt t="27260" x="5557838" y="2997200"/>
          <p14:tracePt t="27277" x="5557838" y="2978150"/>
          <p14:tracePt t="27293" x="5551488" y="2959100"/>
          <p14:tracePt t="27310" x="5538788" y="2938463"/>
          <p14:tracePt t="27327" x="5519738" y="2919413"/>
          <p14:tracePt t="27343" x="5486400" y="2900363"/>
          <p14:tracePt t="27360" x="5427663" y="2867025"/>
          <p14:tracePt t="27377" x="5368925" y="2847975"/>
          <p14:tracePt t="27393" x="5310188" y="2820988"/>
          <p14:tracePt t="27410" x="5238750" y="2782888"/>
          <p14:tracePt t="27427" x="5173663" y="2768600"/>
          <p14:tracePt t="27443" x="5087938" y="2736850"/>
          <p14:tracePt t="27460" x="4983163" y="2709863"/>
          <p14:tracePt t="27477" x="4930775" y="2709863"/>
          <p14:tracePt t="27493" x="4884738" y="2709863"/>
          <p14:tracePt t="27510" x="4846638" y="2709863"/>
          <p14:tracePt t="27527" x="4813300" y="2709863"/>
          <p14:tracePt t="27543" x="4767263" y="2709863"/>
          <p14:tracePt t="27560" x="4729163" y="2709863"/>
          <p14:tracePt t="27577" x="4683125" y="2709863"/>
          <p14:tracePt t="27594" x="4643438" y="2709863"/>
          <p14:tracePt t="27610" x="4605338" y="2709863"/>
          <p14:tracePt t="27627" x="4578350" y="2717800"/>
          <p14:tracePt t="27643" x="4559300" y="2724150"/>
          <p14:tracePt t="27660" x="4546600" y="2743200"/>
          <p14:tracePt t="27677" x="4532313" y="2755900"/>
          <p14:tracePt t="27693" x="4519613" y="2782888"/>
          <p14:tracePt t="27710" x="4500563" y="2814638"/>
          <p14:tracePt t="27727" x="4494213" y="2841625"/>
          <p14:tracePt t="27743" x="4487863" y="2867025"/>
          <p14:tracePt t="27760" x="4487863" y="2900363"/>
          <p14:tracePt t="27776" x="4487863" y="2919413"/>
          <p14:tracePt t="27793" x="4500563" y="2938463"/>
          <p14:tracePt t="27810" x="4519613" y="2965450"/>
          <p14:tracePt t="27827" x="4552950" y="2990850"/>
          <p14:tracePt t="27843" x="4591050" y="3024188"/>
          <p14:tracePt t="27860" x="4664075" y="3063875"/>
          <p14:tracePt t="27877" x="4722813" y="3095625"/>
          <p14:tracePt t="27893" x="4775200" y="3116263"/>
          <p14:tracePt t="27910" x="4840288" y="3135313"/>
          <p14:tracePt t="27927" x="4899025" y="3148013"/>
          <p14:tracePt t="27943" x="4937125" y="3148013"/>
          <p14:tracePt t="27960" x="4983163" y="3148013"/>
          <p14:tracePt t="27976" x="5029200" y="3148013"/>
          <p14:tracePt t="27993" x="5087938" y="3148013"/>
          <p14:tracePt t="28010" x="5153025" y="3148013"/>
          <p14:tracePt t="28026" x="5224463" y="3148013"/>
          <p14:tracePt t="28043" x="5291138" y="3141663"/>
          <p14:tracePt t="28060" x="5368925" y="3135313"/>
          <p14:tracePt t="28076" x="5402263" y="3128963"/>
          <p14:tracePt t="28093" x="5427663" y="3116263"/>
          <p14:tracePt t="28110" x="5446713" y="3101975"/>
          <p14:tracePt t="28126" x="5467350" y="3089275"/>
          <p14:tracePt t="28143" x="5492750" y="3055938"/>
          <p14:tracePt t="28160" x="5511800" y="3024188"/>
          <p14:tracePt t="28176" x="5519738" y="2997200"/>
          <p14:tracePt t="28193" x="5526088" y="2978150"/>
          <p14:tracePt t="28210" x="5526088" y="2959100"/>
          <p14:tracePt t="28226" x="5526088" y="2938463"/>
          <p14:tracePt t="28243" x="5511800" y="2919413"/>
          <p14:tracePt t="28260" x="5505450" y="2887663"/>
          <p14:tracePt t="28276" x="5492750" y="2873375"/>
          <p14:tracePt t="28293" x="5480050" y="2854325"/>
          <p14:tracePt t="28310" x="5467350" y="2835275"/>
          <p14:tracePt t="28326" x="5446713" y="2827338"/>
          <p14:tracePt t="28343" x="5402263" y="2808288"/>
          <p14:tracePt t="28360" x="5329238" y="2782888"/>
          <p14:tracePt t="28376" x="5238750" y="2762250"/>
          <p14:tracePt t="28393" x="5165725" y="2755900"/>
          <p14:tracePt t="28410" x="5094288" y="2755900"/>
          <p14:tracePt t="28427" x="5029200" y="2755900"/>
          <p14:tracePt t="28443" x="4989513" y="2755900"/>
          <p14:tracePt t="28460" x="4957763" y="2755900"/>
          <p14:tracePt t="28476" x="4911725" y="2762250"/>
          <p14:tracePt t="28493" x="4878388" y="2776538"/>
          <p14:tracePt t="28510" x="4846638" y="2782888"/>
          <p14:tracePt t="28526" x="4813300" y="2795588"/>
          <p14:tracePt t="28543" x="4781550" y="2801938"/>
          <p14:tracePt t="28560" x="4748213" y="2827338"/>
          <p14:tracePt t="28576" x="4722813" y="2841625"/>
          <p14:tracePt t="28593" x="4702175" y="2860675"/>
          <p14:tracePt t="28609" x="4676775" y="2894013"/>
          <p14:tracePt t="28626" x="4643438" y="2919413"/>
          <p14:tracePt t="28643" x="4630738" y="2952750"/>
          <p14:tracePt t="28660" x="4624388" y="2965450"/>
          <p14:tracePt t="28676" x="4618038" y="2984500"/>
          <p14:tracePt t="28693" x="4618038" y="2997200"/>
          <p14:tracePt t="28709" x="4624388" y="3017838"/>
          <p14:tracePt t="28726" x="4630738" y="3036888"/>
          <p14:tracePt t="28743" x="4643438" y="3055938"/>
          <p14:tracePt t="28759" x="4670425" y="3076575"/>
          <p14:tracePt t="28776" x="4695825" y="3095625"/>
          <p14:tracePt t="28793" x="4729163" y="3116263"/>
          <p14:tracePt t="28809" x="4760913" y="3128963"/>
          <p14:tracePt t="28826" x="4800600" y="3135313"/>
          <p14:tracePt t="28843" x="4840288" y="3148013"/>
          <p14:tracePt t="28859" x="4899025" y="3154363"/>
          <p14:tracePt t="28876" x="4976813" y="3154363"/>
          <p14:tracePt t="28893" x="5022850" y="3154363"/>
          <p14:tracePt t="28909" x="5054600" y="3154363"/>
          <p14:tracePt t="28926" x="5087938" y="3154363"/>
          <p14:tracePt t="28943" x="5106988" y="3141663"/>
          <p14:tracePt t="28960" x="5121275" y="3135313"/>
          <p14:tracePt t="28976" x="5133975" y="3128963"/>
          <p14:tracePt t="30156" x="5121275" y="3128963"/>
          <p14:tracePt t="30172" x="5113338" y="3128963"/>
          <p14:tracePt t="30186" x="5113338" y="3135313"/>
          <p14:tracePt t="30188" x="5100638" y="3135313"/>
          <p14:tracePt t="30209" x="5068888" y="3135313"/>
          <p14:tracePt t="30210" x="5010150" y="3141663"/>
          <p14:tracePt t="30226" x="4937125" y="3141663"/>
          <p14:tracePt t="30243" x="4840288" y="3141663"/>
          <p14:tracePt t="30259" x="4741863" y="3141663"/>
          <p14:tracePt t="30276" x="4643438" y="3141663"/>
          <p14:tracePt t="30292" x="4611688" y="3141663"/>
          <p14:tracePt t="30309" x="4591050" y="3148013"/>
          <p14:tracePt t="30326" x="4591050" y="3154363"/>
          <p14:tracePt t="30342" x="4584700" y="3154363"/>
          <p14:tracePt t="30508" x="4591050" y="3154363"/>
          <p14:tracePt t="30516" x="4605338" y="3154363"/>
          <p14:tracePt t="30532" x="4611688" y="3154363"/>
          <p14:tracePt t="30540" x="4624388" y="3154363"/>
          <p14:tracePt t="30548" x="4649788" y="3154363"/>
          <p14:tracePt t="30559" x="4683125" y="3154363"/>
          <p14:tracePt t="30575" x="4702175" y="3154363"/>
          <p14:tracePt t="30592" x="4716463" y="3154363"/>
          <p14:tracePt t="30836" x="4722813" y="3154363"/>
          <p14:tracePt t="30860" x="4729163" y="3154363"/>
          <p14:tracePt t="30868" x="4748213" y="3154363"/>
          <p14:tracePt t="30876" x="4767263" y="3154363"/>
          <p14:tracePt t="30892" x="4819650" y="3160713"/>
          <p14:tracePt t="30892" x="4884738" y="3167063"/>
          <p14:tracePt t="30909" x="4957763" y="3167063"/>
          <p14:tracePt t="30925" x="5035550" y="3167063"/>
          <p14:tracePt t="30942" x="5106988" y="3167063"/>
          <p14:tracePt t="30959" x="5165725" y="3167063"/>
          <p14:tracePt t="30975" x="5245100" y="3167063"/>
          <p14:tracePt t="30992" x="5310188" y="3167063"/>
          <p14:tracePt t="31009" x="5394325" y="3167063"/>
          <p14:tracePt t="31025" x="5486400" y="3167063"/>
          <p14:tracePt t="31042" x="5584825" y="3167063"/>
          <p14:tracePt t="31059" x="5668963" y="3167063"/>
          <p14:tracePt t="31075" x="5773738" y="3167063"/>
          <p14:tracePt t="31092" x="5918200" y="3167063"/>
          <p14:tracePt t="31109" x="6008688" y="3167063"/>
          <p14:tracePt t="31125" x="6100763" y="3167063"/>
          <p14:tracePt t="31142" x="6178550" y="3167063"/>
          <p14:tracePt t="31159" x="6249988" y="3167063"/>
          <p14:tracePt t="31175" x="6323013" y="3167063"/>
          <p14:tracePt t="31192" x="6367463" y="3167063"/>
          <p14:tracePt t="31208" x="6419850" y="3167063"/>
          <p14:tracePt t="31225" x="6472238" y="3167063"/>
          <p14:tracePt t="31242" x="6505575" y="3167063"/>
          <p14:tracePt t="31259" x="6537325" y="3160713"/>
          <p14:tracePt t="31275" x="6570663" y="3148013"/>
          <p14:tracePt t="31292" x="6596063" y="3135313"/>
          <p14:tracePt t="31309" x="6616700" y="3116263"/>
          <p14:tracePt t="31325" x="6635750" y="3101975"/>
          <p14:tracePt t="31342" x="6654800" y="3076575"/>
          <p14:tracePt t="31359" x="6675438" y="3043238"/>
          <p14:tracePt t="31376" x="6688138" y="3017838"/>
          <p14:tracePt t="31392" x="6694488" y="2997200"/>
          <p14:tracePt t="31409" x="6694488" y="2978150"/>
          <p14:tracePt t="31426" x="6694488" y="2952750"/>
          <p14:tracePt t="31442" x="6688138" y="2932113"/>
          <p14:tracePt t="31459" x="6681788" y="2906713"/>
          <p14:tracePt t="31475" x="6648450" y="2867025"/>
          <p14:tracePt t="31492" x="6570663" y="2808288"/>
          <p14:tracePt t="31508" x="6499225" y="2762250"/>
          <p14:tracePt t="31525" x="6400800" y="2724150"/>
          <p14:tracePt t="31542" x="6283325" y="2690813"/>
          <p14:tracePt t="31559" x="6159500" y="2684463"/>
          <p14:tracePt t="31576" x="6015038" y="2665413"/>
          <p14:tracePt t="31593" x="5859463" y="2665413"/>
          <p14:tracePt t="31609" x="5727700" y="2665413"/>
          <p14:tracePt t="31626" x="5622925" y="2665413"/>
          <p14:tracePt t="31642" x="5532438" y="2665413"/>
          <p14:tracePt t="31658" x="5453063" y="2665413"/>
          <p14:tracePt t="31675" x="5368925" y="2665413"/>
          <p14:tracePt t="31692" x="5224463" y="2703513"/>
          <p14:tracePt t="31708" x="5121275" y="2736850"/>
          <p14:tracePt t="31725" x="4995863" y="2768600"/>
          <p14:tracePt t="31742" x="4911725" y="2827338"/>
          <p14:tracePt t="31758" x="4840288" y="2873375"/>
          <p14:tracePt t="31775" x="4775200" y="2932113"/>
          <p14:tracePt t="31792" x="4729163" y="2978150"/>
          <p14:tracePt t="31808" x="4689475" y="3024188"/>
          <p14:tracePt t="31825" x="4676775" y="3055938"/>
          <p14:tracePt t="31842" x="4676775" y="3101975"/>
          <p14:tracePt t="31858" x="4676775" y="3135313"/>
          <p14:tracePt t="31875" x="4695825" y="3167063"/>
          <p14:tracePt t="31892" x="4760913" y="3233738"/>
          <p14:tracePt t="31908" x="4840288" y="3265488"/>
          <p14:tracePt t="31925" x="4930775" y="3284538"/>
          <p14:tracePt t="31942" x="5029200" y="3298825"/>
          <p14:tracePt t="31958" x="5081588" y="3298825"/>
          <p14:tracePt t="31975" x="5100638" y="3298825"/>
          <p14:tracePt t="32196" x="5094288" y="3298825"/>
          <p14:tracePt t="35452" x="5087938" y="3298825"/>
          <p14:tracePt t="35460" x="5081588" y="3305175"/>
          <p14:tracePt t="35475" x="5075238" y="3311525"/>
          <p14:tracePt t="35476" x="5035550" y="3311525"/>
          <p14:tracePt t="35490" x="4951413" y="3317875"/>
          <p14:tracePt t="35507" x="4846638" y="3324225"/>
          <p14:tracePt t="35507" x="4775200" y="3324225"/>
          <p14:tracePt t="35524" x="4624388" y="3330575"/>
          <p14:tracePt t="35541" x="4448175" y="3330575"/>
          <p14:tracePt t="35557" x="4318000" y="3330575"/>
          <p14:tracePt t="35574" x="4192588" y="3330575"/>
          <p14:tracePt t="35590" x="4081463" y="3336925"/>
          <p14:tracePt t="35607" x="3990975" y="3336925"/>
          <p14:tracePt t="35623" x="3905250" y="3336925"/>
          <p14:tracePt t="35640" x="3808413" y="3336925"/>
          <p14:tracePt t="35657" x="3709988" y="3336925"/>
          <p14:tracePt t="35673" x="3611563" y="3336925"/>
          <p14:tracePt t="35690" x="3527425" y="3336925"/>
          <p14:tracePt t="35707" x="3462338" y="3336925"/>
          <p14:tracePt t="35723" x="3448050" y="3351213"/>
          <p14:tracePt t="36348" x="3454400" y="3351213"/>
          <p14:tracePt t="36356" x="3462338" y="3351213"/>
          <p14:tracePt t="36364" x="3475038" y="3351213"/>
          <p14:tracePt t="36373" x="3500438" y="3351213"/>
          <p14:tracePt t="36390" x="3533775" y="3351213"/>
          <p14:tracePt t="36407" x="3565525" y="3351213"/>
          <p14:tracePt t="36423" x="3605213" y="3357563"/>
          <p14:tracePt t="36440" x="3624263" y="3357563"/>
          <p14:tracePt t="36456" x="3663950" y="3357563"/>
          <p14:tracePt t="36473" x="3729038" y="3357563"/>
          <p14:tracePt t="36490" x="3814763" y="3357563"/>
          <p14:tracePt t="36506" x="3938588" y="3370263"/>
          <p14:tracePt t="36523" x="4179888" y="3376613"/>
          <p14:tracePt t="36540" x="4356100" y="3376613"/>
          <p14:tracePt t="36556" x="4494213" y="3376613"/>
          <p14:tracePt t="36573" x="4618038" y="3382963"/>
          <p14:tracePt t="36590" x="4716463" y="3376613"/>
          <p14:tracePt t="36606" x="4794250" y="3370263"/>
          <p14:tracePt t="36623" x="4865688" y="3357563"/>
          <p14:tracePt t="36640" x="4899025" y="3351213"/>
          <p14:tracePt t="36656" x="4911725" y="3344863"/>
          <p14:tracePt t="36764" x="4918075" y="3344863"/>
          <p14:tracePt t="36772" x="4937125" y="3344863"/>
          <p14:tracePt t="36780" x="4951413" y="3336925"/>
          <p14:tracePt t="36788" x="4964113" y="3336925"/>
          <p14:tracePt t="36806" x="4983163" y="3330575"/>
          <p14:tracePt t="36806" x="4989513" y="3317875"/>
          <p14:tracePt t="36823" x="5010150" y="3305175"/>
          <p14:tracePt t="36840" x="5022850" y="3292475"/>
          <p14:tracePt t="36856" x="5035550" y="3278188"/>
          <p14:tracePt t="36873" x="5041900" y="3265488"/>
          <p14:tracePt t="36890" x="5041900" y="3246438"/>
          <p14:tracePt t="36906" x="5035550" y="3225800"/>
          <p14:tracePt t="36923" x="5022850" y="3194050"/>
          <p14:tracePt t="36940" x="4976813" y="3135313"/>
          <p14:tracePt t="36956" x="4937125" y="3101975"/>
          <p14:tracePt t="36973" x="4892675" y="3082925"/>
          <p14:tracePt t="36990" x="4819650" y="3063875"/>
          <p14:tracePt t="37006" x="4722813" y="3055938"/>
          <p14:tracePt t="37023" x="4618038" y="3049588"/>
          <p14:tracePt t="37040" x="4487863" y="3049588"/>
          <p14:tracePt t="37056" x="4383088" y="3049588"/>
          <p14:tracePt t="37073" x="4303713" y="3049588"/>
          <p14:tracePt t="37089" x="4225925" y="3063875"/>
          <p14:tracePt t="37106" x="4186238" y="3089275"/>
          <p14:tracePt t="37123" x="4133850" y="3128963"/>
          <p14:tracePt t="37140" x="4108450" y="3160713"/>
          <p14:tracePt t="37156" x="4108450" y="3194050"/>
          <p14:tracePt t="37173" x="4108450" y="3240088"/>
          <p14:tracePt t="37189" x="4108450" y="3271838"/>
          <p14:tracePt t="37206" x="4127500" y="3311525"/>
          <p14:tracePt t="37223" x="4179888" y="3357563"/>
          <p14:tracePt t="37239" x="4225925" y="3389313"/>
          <p14:tracePt t="37256" x="4278313" y="3441700"/>
          <p14:tracePt t="37273" x="4376738" y="3487738"/>
          <p14:tracePt t="37289" x="4473575" y="3506788"/>
          <p14:tracePt t="37306" x="4605338" y="3521075"/>
          <p14:tracePt t="37323" x="4754563" y="3521075"/>
          <p14:tracePt t="37339" x="4951413" y="3521075"/>
          <p14:tracePt t="37356" x="5029200" y="3521075"/>
          <p14:tracePt t="37373" x="5062538" y="3513138"/>
          <p14:tracePt t="37428" x="5062538" y="3506788"/>
          <p14:tracePt t="37532" x="5054600" y="3506788"/>
          <p14:tracePt t="37564" x="5048250" y="3506788"/>
          <p14:tracePt t="37596" x="5048250" y="3513138"/>
          <p14:tracePt t="45028" x="5048250" y="3500438"/>
          <p14:tracePt t="45044" x="5048250" y="3487738"/>
          <p14:tracePt t="45054" x="5048250" y="3481388"/>
          <p14:tracePt t="45054" x="5048250" y="3468688"/>
          <p14:tracePt t="45071" x="5054600" y="3441700"/>
          <p14:tracePt t="45088" x="5068888" y="3409950"/>
          <p14:tracePt t="45104" x="5113338" y="3336925"/>
          <p14:tracePt t="45121" x="5165725" y="3271838"/>
          <p14:tracePt t="45137" x="5199063" y="3213100"/>
          <p14:tracePt t="45154" x="5218113" y="3175000"/>
          <p14:tracePt t="45171" x="5218113" y="3141663"/>
          <p14:tracePt t="45187" x="5218113" y="3122613"/>
          <p14:tracePt t="45204" x="5218113" y="3108325"/>
          <p14:tracePt t="45221" x="5205413" y="3108325"/>
          <p14:tracePt t="45292" x="5199063" y="3108325"/>
          <p14:tracePt t="45364" x="5192713" y="3108325"/>
          <p14:tracePt t="45380" x="5192713" y="3116263"/>
          <p14:tracePt t="45445" x="5199063" y="3122613"/>
          <p14:tracePt t="45452" x="5205413" y="3128963"/>
          <p14:tracePt t="45460" x="5232400" y="3135313"/>
          <p14:tracePt t="45476" x="5264150" y="3141663"/>
          <p14:tracePt t="45487" x="5303838" y="3141663"/>
          <p14:tracePt t="45504" x="5356225" y="3141663"/>
          <p14:tracePt t="45521" x="5387975" y="3116263"/>
          <p14:tracePt t="45537" x="5434013" y="3089275"/>
          <p14:tracePt t="45554" x="5486400" y="3043238"/>
          <p14:tracePt t="45571" x="5519738" y="2997200"/>
          <p14:tracePt t="45588" x="5526088" y="2932113"/>
          <p14:tracePt t="45604" x="5519738" y="2835275"/>
          <p14:tracePt t="45621" x="5440363" y="2762250"/>
          <p14:tracePt t="45637" x="5349875" y="2709863"/>
          <p14:tracePt t="45654" x="5211763" y="2659063"/>
          <p14:tracePt t="45671" x="5054600" y="2659063"/>
          <p14:tracePt t="45687" x="4892675" y="2659063"/>
          <p14:tracePt t="45704" x="4722813" y="2690813"/>
          <p14:tracePt t="45720" x="4597400" y="2762250"/>
          <p14:tracePt t="45737" x="4479925" y="2873375"/>
          <p14:tracePt t="45754" x="4427538" y="2984500"/>
          <p14:tracePt t="45770" x="4427538" y="3076575"/>
          <p14:tracePt t="45787" x="4487863" y="3160713"/>
          <p14:tracePt t="45804" x="4664075" y="3271838"/>
          <p14:tracePt t="45821" x="4833938" y="3278188"/>
          <p14:tracePt t="45837" x="5029200" y="3278188"/>
          <p14:tracePt t="45854" x="5211763" y="3265488"/>
          <p14:tracePt t="45870" x="5329238" y="3225800"/>
          <p14:tracePt t="45887" x="5402263" y="3160713"/>
          <p14:tracePt t="45904" x="5427663" y="3101975"/>
          <p14:tracePt t="45921" x="5421313" y="3036888"/>
          <p14:tracePt t="45937" x="5356225" y="2978150"/>
          <p14:tracePt t="45954" x="5257800" y="2894013"/>
          <p14:tracePt t="45970" x="5127625" y="2827338"/>
          <p14:tracePt t="45987" x="5022850" y="2820988"/>
          <p14:tracePt t="46004" x="4846638" y="2827338"/>
          <p14:tracePt t="46020" x="4735513" y="2887663"/>
          <p14:tracePt t="46037" x="4656138" y="2971800"/>
          <p14:tracePt t="46054" x="4643438" y="3043238"/>
          <p14:tracePt t="46070" x="4649788" y="3095625"/>
          <p14:tracePt t="46087" x="4689475" y="3135313"/>
          <p14:tracePt t="46104" x="4775200" y="3160713"/>
          <p14:tracePt t="46121" x="4884738" y="3167063"/>
          <p14:tracePt t="46137" x="5016500" y="3167063"/>
          <p14:tracePt t="46154" x="5140325" y="3154363"/>
          <p14:tracePt t="46170" x="5245100" y="3116263"/>
          <p14:tracePt t="46187" x="5310188" y="3043238"/>
          <p14:tracePt t="46204" x="5316538" y="3011488"/>
          <p14:tracePt t="46220" x="5297488" y="2913063"/>
          <p14:tracePt t="46237" x="5238750" y="2867025"/>
          <p14:tracePt t="46254" x="5153025" y="2835275"/>
          <p14:tracePt t="46270" x="5054600" y="2827338"/>
          <p14:tracePt t="46287" x="4937125" y="2820988"/>
          <p14:tracePt t="46304" x="4819650" y="2860675"/>
          <p14:tracePt t="46320" x="4695825" y="2913063"/>
          <p14:tracePt t="46337" x="4611688" y="2997200"/>
          <p14:tracePt t="46353" x="4578350" y="3055938"/>
          <p14:tracePt t="46370" x="4584700" y="3108325"/>
          <p14:tracePt t="46387" x="4670425" y="3160713"/>
          <p14:tracePt t="46403" x="4806950" y="3194050"/>
          <p14:tracePt t="46420" x="5068888" y="3200400"/>
          <p14:tracePt t="46437" x="5211763" y="3200400"/>
          <p14:tracePt t="46453" x="5303838" y="3194050"/>
          <p14:tracePt t="46470" x="5335588" y="3160713"/>
          <p14:tracePt t="46487" x="5341938" y="3128963"/>
          <p14:tracePt t="46503" x="5335588" y="3089275"/>
          <p14:tracePt t="46520" x="5257800" y="3011488"/>
          <p14:tracePt t="46537" x="5173663" y="2925763"/>
          <p14:tracePt t="46553" x="5048250" y="2873375"/>
          <p14:tracePt t="46570" x="4937125" y="2854325"/>
          <p14:tracePt t="46587" x="4833938" y="2854325"/>
          <p14:tracePt t="46603" x="4748213" y="2879725"/>
          <p14:tracePt t="46620" x="4683125" y="2965450"/>
          <p14:tracePt t="46637" x="4676775" y="3030538"/>
          <p14:tracePt t="46653" x="4695825" y="3089275"/>
          <p14:tracePt t="46670" x="4767263" y="3154363"/>
          <p14:tracePt t="46687" x="4872038" y="3213100"/>
          <p14:tracePt t="46704" x="5029200" y="3240088"/>
          <p14:tracePt t="46720" x="5205413" y="3240088"/>
          <p14:tracePt t="46737" x="5322888" y="3240088"/>
          <p14:tracePt t="46753" x="5387975" y="3240088"/>
          <p14:tracePt t="46770" x="5427663" y="3206750"/>
          <p14:tracePt t="46787" x="5434013" y="3200400"/>
          <p14:tracePt t="46803" x="5434013" y="3194050"/>
          <p14:tracePt t="46820" x="5434013" y="3187700"/>
          <p14:tracePt t="46940" x="5434013" y="3194050"/>
          <p14:tracePt t="46964" x="5427663" y="3194050"/>
          <p14:tracePt t="49340" x="5421313" y="3194050"/>
          <p14:tracePt t="49348" x="5414963" y="3194050"/>
          <p14:tracePt t="52796" x="5408613" y="3194050"/>
          <p14:tracePt t="52820" x="5402263" y="3187700"/>
          <p14:tracePt t="52828" x="5402263" y="3181350"/>
          <p14:tracePt t="52836" x="5394325" y="3181350"/>
          <p14:tracePt t="52836" x="5387975" y="3181350"/>
          <p14:tracePt t="53084" x="5387975" y="3175000"/>
          <p14:tracePt t="53092" x="5375275" y="3175000"/>
          <p14:tracePt t="53101" x="5368925" y="3167063"/>
          <p14:tracePt t="53101" x="5335588" y="3160713"/>
          <p14:tracePt t="53118" x="5310188" y="3148013"/>
          <p14:tracePt t="53134" x="5291138" y="3128963"/>
          <p14:tracePt t="53151" x="5283200" y="3128963"/>
          <p14:tracePt t="53236" x="5283200" y="3135313"/>
          <p14:tracePt t="53244" x="5276850" y="3135313"/>
          <p14:tracePt t="53260" x="5276850" y="3141663"/>
          <p14:tracePt t="53268" x="5276850" y="3154363"/>
          <p14:tracePt t="53268" x="5276850" y="3175000"/>
          <p14:tracePt t="53284" x="5276850" y="3200400"/>
          <p14:tracePt t="53301" x="5276850" y="3206750"/>
          <p14:tracePt t="53317" x="5276850" y="3219450"/>
          <p14:tracePt t="53452" x="5276850" y="3206750"/>
          <p14:tracePt t="53463" x="5276850" y="3200400"/>
          <p14:tracePt t="53468" x="5270500" y="3181350"/>
          <p14:tracePt t="53468" x="5264150" y="3154363"/>
          <p14:tracePt t="53484" x="5264150" y="3141663"/>
          <p14:tracePt t="53501" x="5264150" y="3135313"/>
          <p14:tracePt t="53580" x="5264150" y="3141663"/>
          <p14:tracePt t="53594" x="5264150" y="3154363"/>
          <p14:tracePt t="53604" x="5264150" y="3160713"/>
          <p14:tracePt t="53617" x="5276850" y="3187700"/>
          <p14:tracePt t="53620" x="5291138" y="3213100"/>
          <p14:tracePt t="53634" x="5316538" y="3246438"/>
          <p14:tracePt t="53651" x="5341938" y="3271838"/>
          <p14:tracePt t="53667" x="5356225" y="3278188"/>
          <p14:tracePt t="53716" x="5349875" y="3278188"/>
          <p14:tracePt t="53740" x="5349875" y="3265488"/>
          <p14:tracePt t="53748" x="5341938" y="3252788"/>
          <p14:tracePt t="53756" x="5329238" y="3240088"/>
          <p14:tracePt t="53763" x="5310188" y="3213100"/>
          <p14:tracePt t="53767" x="5283200" y="3187700"/>
          <p14:tracePt t="53784" x="5264150" y="3175000"/>
          <p14:tracePt t="53801" x="5257800" y="3175000"/>
          <p14:tracePt t="53860" x="5257800" y="3181350"/>
          <p14:tracePt t="53868" x="5257800" y="3187700"/>
          <p14:tracePt t="53884" x="5257800" y="3200400"/>
          <p14:tracePt t="53891" x="5257800" y="3233738"/>
          <p14:tracePt t="53900" x="5276850" y="3278188"/>
          <p14:tracePt t="53917" x="5329238" y="3317875"/>
          <p14:tracePt t="53934" x="5402263" y="3376613"/>
          <p14:tracePt t="53951" x="5434013" y="3409950"/>
          <p14:tracePt t="53967" x="5440363" y="3429000"/>
          <p14:tracePt t="54028" x="5440363" y="3422650"/>
          <p14:tracePt t="54044" x="5434013" y="3416300"/>
          <p14:tracePt t="54052" x="5434013" y="3409950"/>
          <p14:tracePt t="54056" x="5421313" y="3395663"/>
          <p14:tracePt t="54068" x="5402263" y="3376613"/>
          <p14:tracePt t="54068" x="5375275" y="3344863"/>
          <p14:tracePt t="54084" x="5349875" y="3317875"/>
          <p14:tracePt t="54100" x="5341938" y="3311525"/>
          <p14:tracePt t="54196" x="5341938" y="3317875"/>
          <p14:tracePt t="54204" x="5356225" y="3336925"/>
          <p14:tracePt t="54212" x="5368925" y="3351213"/>
          <p14:tracePt t="54220" x="5408613" y="3409950"/>
          <p14:tracePt t="54234" x="5467350" y="3462338"/>
          <p14:tracePt t="54250" x="5526088" y="3533775"/>
          <p14:tracePt t="54267" x="5570538" y="3598863"/>
          <p14:tracePt t="54267" x="5597525" y="3624263"/>
          <p14:tracePt t="54284" x="5616575" y="3651250"/>
          <p14:tracePt t="54300" x="5622925" y="3657600"/>
          <p14:tracePt t="55092" x="5622925" y="3651250"/>
          <p14:tracePt t="55100" x="5622925" y="3644900"/>
          <p14:tracePt t="55115" x="5616575" y="3644900"/>
          <p14:tracePt t="55117" x="5616575" y="3638550"/>
          <p14:tracePt t="55117" x="5610225" y="3632200"/>
          <p14:tracePt t="55134" x="5610225" y="3617913"/>
          <p14:tracePt t="55150" x="5603875" y="3605213"/>
          <p14:tracePt t="55167" x="5603875" y="3598863"/>
          <p14:tracePt t="55183" x="5603875" y="3586163"/>
          <p14:tracePt t="55200" x="5597525" y="3579813"/>
          <p14:tracePt t="55217" x="5591175" y="3559175"/>
          <p14:tracePt t="55233" x="5584825" y="3540125"/>
          <p14:tracePt t="55250" x="5578475" y="3513138"/>
          <p14:tracePt t="55267" x="5564188" y="3494088"/>
          <p14:tracePt t="55283" x="5551488" y="3454400"/>
          <p14:tracePt t="55300" x="5532438" y="3422650"/>
          <p14:tracePt t="55317" x="5519738" y="3403600"/>
          <p14:tracePt t="55333" x="5511800" y="3382963"/>
          <p14:tracePt t="55350" x="5499100" y="3363913"/>
          <p14:tracePt t="55367" x="5486400" y="3344863"/>
          <p14:tracePt t="55383" x="5480050" y="3330575"/>
          <p14:tracePt t="55400" x="5473700" y="3317875"/>
          <p14:tracePt t="55417" x="5467350" y="3305175"/>
          <p14:tracePt t="55433" x="5461000" y="3292475"/>
          <p14:tracePt t="55450" x="5461000" y="3278188"/>
          <p14:tracePt t="55467" x="5461000" y="3259138"/>
          <p14:tracePt t="55483" x="5453063" y="3225800"/>
          <p14:tracePt t="55500" x="5453063" y="3206750"/>
          <p14:tracePt t="55517" x="5453063" y="3187700"/>
          <p14:tracePt t="55533" x="5453063" y="3175000"/>
          <p14:tracePt t="55550" x="5453063" y="3167063"/>
          <p14:tracePt t="55588" x="5453063" y="3160713"/>
          <p14:tracePt t="56564" x="5446713" y="3160713"/>
          <p14:tracePt t="56596" x="5427663" y="3154363"/>
          <p14:tracePt t="56604" x="5402263" y="3154363"/>
          <p14:tracePt t="56616" x="5381625" y="3154363"/>
          <p14:tracePt t="56620" x="5349875" y="3148013"/>
          <p14:tracePt t="56633" x="5322888" y="3148013"/>
          <p14:tracePt t="56756" x="5341938" y="3141663"/>
          <p14:tracePt t="56767" x="5356225" y="3141663"/>
          <p14:tracePt t="56767" x="5414963" y="3122613"/>
          <p14:tracePt t="56783" x="5461000" y="3101975"/>
          <p14:tracePt t="56799" x="5492750" y="3095625"/>
          <p14:tracePt t="56816" x="5499100" y="3089275"/>
          <p14:tracePt t="56916" x="5492750" y="3089275"/>
          <p14:tracePt t="56924" x="5486400" y="3089275"/>
          <p14:tracePt t="56927" x="5473700" y="3095625"/>
          <p14:tracePt t="56934" x="5440363" y="3116263"/>
          <p14:tracePt t="56949" x="5387975" y="3148013"/>
          <p14:tracePt t="56966" x="5316538" y="3200400"/>
          <p14:tracePt t="56983" x="5238750" y="3252788"/>
          <p14:tracePt t="56999" x="5146675" y="3324225"/>
          <p14:tracePt t="57016" x="5081588" y="3370263"/>
          <p14:tracePt t="57033" x="5041900" y="3409950"/>
          <p14:tracePt t="57049" x="5022850" y="3416300"/>
          <p14:tracePt t="57132" x="5029200" y="3416300"/>
          <p14:tracePt t="57140" x="5041900" y="3395663"/>
          <p14:tracePt t="57148" x="5062538" y="3376613"/>
          <p14:tracePt t="57166" x="5146675" y="3330575"/>
          <p14:tracePt t="57166" x="5245100" y="3278188"/>
          <p14:tracePt t="57183" x="5356225" y="3213100"/>
          <p14:tracePt t="57199" x="5427663" y="3154363"/>
          <p14:tracePt t="57216" x="5461000" y="3116263"/>
          <p14:tracePt t="57233" x="5467350" y="3101975"/>
          <p14:tracePt t="57308" x="5461000" y="3108325"/>
          <p14:tracePt t="57316" x="5440363" y="3122613"/>
          <p14:tracePt t="57323" x="5368925" y="3175000"/>
          <p14:tracePt t="57333" x="5291138" y="3233738"/>
          <p14:tracePt t="57349" x="5173663" y="3298825"/>
          <p14:tracePt t="57366" x="5075238" y="3370263"/>
          <p14:tracePt t="57382" x="5010150" y="3395663"/>
          <p14:tracePt t="57399" x="4989513" y="3409950"/>
          <p14:tracePt t="57460" x="4995863" y="3395663"/>
          <p14:tracePt t="57468" x="4995863" y="3389313"/>
          <p14:tracePt t="57476" x="5010150" y="3370263"/>
          <p14:tracePt t="57488" x="5016500" y="3363913"/>
          <p14:tracePt t="57499" x="5029200" y="3344863"/>
          <p14:tracePt t="57604" x="5029200" y="3330575"/>
          <p14:tracePt t="57628" x="5029200" y="3311525"/>
          <p14:tracePt t="57636" x="5035550" y="3298825"/>
          <p14:tracePt t="57644" x="5035550" y="3278188"/>
          <p14:tracePt t="57652" x="5041900" y="3252788"/>
          <p14:tracePt t="57666" x="5048250" y="3233738"/>
          <p14:tracePt t="57682" x="5041900" y="3206750"/>
          <p14:tracePt t="57699" x="5016500" y="3187700"/>
          <p14:tracePt t="57716" x="4976813" y="3167063"/>
          <p14:tracePt t="57732" x="4918075" y="3154363"/>
          <p14:tracePt t="57749" x="4840288" y="3148013"/>
          <p14:tracePt t="57766" x="4741863" y="3148013"/>
          <p14:tracePt t="57782" x="4649788" y="3148013"/>
          <p14:tracePt t="57799" x="4559300" y="3148013"/>
          <p14:tracePt t="57816" x="4479925" y="3148013"/>
          <p14:tracePt t="57833" x="4408488" y="3148013"/>
          <p14:tracePt t="57849" x="4343400" y="3160713"/>
          <p14:tracePt t="57866" x="4297363" y="3181350"/>
          <p14:tracePt t="57882" x="4225925" y="3200400"/>
          <p14:tracePt t="57899" x="4160838" y="3233738"/>
          <p14:tracePt t="57916" x="4114800" y="3271838"/>
          <p14:tracePt t="57932" x="4102100" y="3292475"/>
          <p14:tracePt t="57949" x="4095750" y="3305175"/>
          <p14:tracePt t="57966" x="4095750" y="3324225"/>
          <p14:tracePt t="57982" x="4121150" y="3344863"/>
          <p14:tracePt t="57999" x="4173538" y="3370263"/>
          <p14:tracePt t="58016" x="4265613" y="3395663"/>
          <p14:tracePt t="58032" x="4376738" y="3409950"/>
          <p14:tracePt t="58049" x="4519613" y="3429000"/>
          <p14:tracePt t="58066" x="4649788" y="3435350"/>
          <p14:tracePt t="58082" x="4760913" y="3435350"/>
          <p14:tracePt t="58099" x="4846638" y="3435350"/>
          <p14:tracePt t="58099" x="4878388" y="3429000"/>
          <p14:tracePt t="58116" x="4899025" y="3416300"/>
          <p14:tracePt t="58132" x="4918075" y="3403600"/>
          <p14:tracePt t="58149" x="4924425" y="3389313"/>
          <p14:tracePt t="58165" x="4924425" y="3382963"/>
          <p14:tracePt t="58556" x="4937125" y="3370263"/>
          <p14:tracePt t="58564" x="4957763" y="3370263"/>
          <p14:tracePt t="58572" x="5003800" y="3351213"/>
          <p14:tracePt t="58582" x="5054600" y="3330575"/>
          <p14:tracePt t="58599" x="5113338" y="3317875"/>
          <p14:tracePt t="58615" x="5199063" y="3292475"/>
          <p14:tracePt t="58632" x="5257800" y="3259138"/>
          <p14:tracePt t="58649" x="5310188" y="3225800"/>
          <p14:tracePt t="58665" x="5349875" y="3200400"/>
          <p14:tracePt t="58682" x="5381625" y="3175000"/>
          <p14:tracePt t="58699" x="5440363" y="3154363"/>
          <p14:tracePt t="58715" x="5564188" y="3108325"/>
          <p14:tracePt t="58732" x="5643563" y="3095625"/>
          <p14:tracePt t="58749" x="5675313" y="3089275"/>
          <p14:tracePt t="58765" x="5695950" y="3089275"/>
          <p14:tracePt t="58852" x="5702300" y="3089275"/>
          <p14:tracePt t="58868" x="5708650" y="3089275"/>
          <p14:tracePt t="58882" x="5734050" y="3089275"/>
          <p14:tracePt t="58882" x="5792788" y="3089275"/>
          <p14:tracePt t="58899" x="5851525" y="3089275"/>
          <p14:tracePt t="58915" x="5943600" y="3089275"/>
          <p14:tracePt t="58932" x="5995988" y="3089275"/>
          <p14:tracePt t="58949" x="6035675" y="3089275"/>
          <p14:tracePt t="58965" x="6054725" y="3089275"/>
          <p14:tracePt t="58982" x="6080125" y="3089275"/>
          <p14:tracePt t="58999" x="6107113" y="3089275"/>
          <p14:tracePt t="59015" x="6146800" y="3089275"/>
          <p14:tracePt t="59032" x="6178550" y="3089275"/>
          <p14:tracePt t="59049" x="6197600" y="3082925"/>
          <p14:tracePt t="59140" x="6178550" y="3082925"/>
          <p14:tracePt t="59148" x="6153150" y="3082925"/>
          <p14:tracePt t="59156" x="6067425" y="3082925"/>
          <p14:tracePt t="59171" x="5930900" y="3089275"/>
          <p14:tracePt t="59182" x="5727700" y="3095625"/>
          <p14:tracePt t="59198" x="5545138" y="3101975"/>
          <p14:tracePt t="59215" x="5440363" y="3116263"/>
          <p14:tracePt t="59232" x="5414963" y="3122613"/>
          <p14:tracePt t="59308" x="5421313" y="3122613"/>
          <p14:tracePt t="59316" x="5440363" y="3122613"/>
          <p14:tracePt t="59324" x="5526088" y="3122613"/>
          <p14:tracePt t="59332" x="5681663" y="3122613"/>
          <p14:tracePt t="59348" x="5910263" y="3122613"/>
          <p14:tracePt t="59365" x="6218238" y="3128963"/>
          <p14:tracePt t="59382" x="6413500" y="3141663"/>
          <p14:tracePt t="59398" x="6564313" y="3141663"/>
          <p14:tracePt t="59415" x="6642100" y="3141663"/>
          <p14:tracePt t="59432" x="6662738" y="3148013"/>
          <p14:tracePt t="61007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2.25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2139986"/>
          </a:xfrm>
        </p:spPr>
        <p:txBody>
          <a:bodyPr/>
          <a:lstStyle/>
          <a:p>
            <a:r>
              <a:rPr lang="en-US" dirty="0" smtClean="0"/>
              <a:t>What does this sequence of statements print?</a:t>
            </a:r>
          </a:p>
          <a:p>
            <a:r>
              <a:rPr lang="en-US" dirty="0" smtClean="0"/>
              <a:t>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Rectangle box = new Rectangle(5, 10, 20, 30);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System.out.println("Before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: " +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box.getX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box.translate(25, 40);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System.out.println("After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: " +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box.getX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());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3098800"/>
            <a:ext cx="8239827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Before: 5</a:t>
            </a:r>
            <a:b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</a:b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After: 30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33"/>
    </mc:Choice>
    <mc:Fallback xmlns="">
      <p:transition spd="slow" advTm="9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2.26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2139986"/>
          </a:xfrm>
        </p:spPr>
        <p:txBody>
          <a:bodyPr/>
          <a:lstStyle/>
          <a:p>
            <a:r>
              <a:rPr lang="en-US" dirty="0" smtClean="0"/>
              <a:t>What does this sequence of statements print?</a:t>
            </a:r>
          </a:p>
          <a:p>
            <a:r>
              <a:rPr lang="en-US" dirty="0" smtClean="0"/>
              <a:t>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Rectangle box = new Rectangle(5, 10, 20, 30);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System.out.println("Before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: " +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box.getWidth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box.translate(25, 40);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System.out.println("After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: " +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box.getWidth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());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3098800"/>
            <a:ext cx="8239827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Before: 20</a:t>
            </a:r>
            <a:b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</a:b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After: 20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Moving the rectangle does not affect its width or height. You can change the width and height with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setSize</a:t>
            </a:r>
            <a:r>
              <a:rPr lang="en-US" dirty="0" smtClean="0"/>
              <a:t> method.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7"/>
    </mc:Choice>
    <mc:Fallback xmlns="">
      <p:transition spd="slow" advTm="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2.28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2139986"/>
          </a:xfrm>
        </p:spPr>
        <p:txBody>
          <a:bodyPr/>
          <a:lstStyle/>
          <a:p>
            <a:r>
              <a:rPr lang="en-US" dirty="0" smtClean="0"/>
              <a:t>	Is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toUpperCase</a:t>
            </a:r>
            <a:r>
              <a:rPr lang="en-US" dirty="0" smtClean="0"/>
              <a:t> method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class an </a:t>
            </a:r>
            <a:r>
              <a:rPr lang="en-US" dirty="0" err="1" smtClean="0"/>
              <a:t>accessor</a:t>
            </a:r>
            <a:r>
              <a:rPr lang="en-US" dirty="0" smtClean="0"/>
              <a:t> or a </a:t>
            </a:r>
            <a:r>
              <a:rPr lang="en-US" dirty="0" err="1" smtClean="0"/>
              <a:t>mutator</a:t>
            </a:r>
            <a:r>
              <a:rPr lang="en-US" dirty="0" smtClean="0"/>
              <a:t>? 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233138"/>
            <a:ext cx="8239827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An </a:t>
            </a:r>
            <a:r>
              <a:rPr lang="en-US" dirty="0" err="1" smtClean="0"/>
              <a:t>accessor</a:t>
            </a:r>
            <a:r>
              <a:rPr lang="en-US" dirty="0" smtClean="0"/>
              <a:t> — it doesn't modify the original </a:t>
            </a:r>
            <a:r>
              <a:rPr lang="en-US" dirty="0" smtClean="0"/>
              <a:t>String </a:t>
            </a:r>
            <a:r>
              <a:rPr lang="en-US" dirty="0" smtClean="0"/>
              <a:t>but returns a new </a:t>
            </a:r>
            <a:r>
              <a:rPr lang="en-US" dirty="0" smtClean="0"/>
              <a:t>String </a:t>
            </a:r>
            <a:r>
              <a:rPr lang="en-US" dirty="0" smtClean="0"/>
              <a:t>with uppercase letters.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9"/>
    </mc:Choice>
    <mc:Fallback xmlns="">
      <p:transition spd="slow" advTm="1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2.29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2139986"/>
          </a:xfrm>
        </p:spPr>
        <p:txBody>
          <a:bodyPr/>
          <a:lstStyle/>
          <a:p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Rectangle box = new Rectangle(5, 10, 20, 30);</a:t>
            </a:r>
          </a:p>
          <a:p>
            <a:r>
              <a:rPr lang="en-US" dirty="0" smtClean="0"/>
              <a:t>	</a:t>
            </a:r>
            <a:endParaRPr lang="en-US" dirty="0" smtClean="0"/>
          </a:p>
          <a:p>
            <a:r>
              <a:rPr lang="en-US" dirty="0" smtClean="0"/>
              <a:t>   Which </a:t>
            </a:r>
            <a:r>
              <a:rPr lang="en-US" dirty="0" smtClean="0"/>
              <a:t>call to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translate</a:t>
            </a:r>
            <a:r>
              <a:rPr lang="en-US" dirty="0" smtClean="0"/>
              <a:t> is needed to move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box</a:t>
            </a:r>
            <a:r>
              <a:rPr lang="en-US" dirty="0" smtClean="0"/>
              <a:t> rectangle so that its top-left corner is the origin (0, 0)?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383473" y="3604011"/>
            <a:ext cx="8239827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box.translate(-5, -10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</a:t>
            </a:r>
            <a:endParaRPr lang="en-US" dirty="0" smtClean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7"/>
    </mc:Choice>
    <mc:Fallback xmlns="">
      <p:transition spd="slow" advTm="1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Browsing the API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5194300"/>
            <a:ext cx="9134475" cy="1370013"/>
          </a:xfrm>
        </p:spPr>
        <p:txBody>
          <a:bodyPr/>
          <a:lstStyle/>
          <a:p>
            <a:r>
              <a:rPr lang="en-US" dirty="0" smtClean="0"/>
              <a:t>Locate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Rectangle</a:t>
            </a:r>
            <a:r>
              <a:rPr lang="en-US" dirty="0" smtClean="0"/>
              <a:t> link in the left pane</a:t>
            </a:r>
          </a:p>
          <a:p>
            <a:r>
              <a:rPr lang="en-US" dirty="0" smtClean="0"/>
              <a:t>Click on the link </a:t>
            </a:r>
          </a:p>
          <a:p>
            <a:pPr lvl="1"/>
            <a:r>
              <a:rPr lang="en-US" dirty="0" smtClean="0"/>
              <a:t>The right pane shows all the features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Rectangle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962650" y="1028700"/>
            <a:ext cx="3181350" cy="137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</a:pPr>
            <a:r>
              <a:rPr lang="en-US" sz="2400" b="1" dirty="0" smtClean="0">
                <a:latin typeface="Lucida Sans"/>
              </a:rPr>
              <a:t>Figure 13 </a:t>
            </a:r>
            <a:r>
              <a:rPr lang="en-US" sz="2400" dirty="0" smtClean="0">
                <a:latin typeface="Lucida Sans"/>
              </a:rPr>
              <a:t>The API Documentation of the Standard Java Library</a:t>
            </a:r>
          </a:p>
        </p:txBody>
      </p:sp>
      <p:pic>
        <p:nvPicPr>
          <p:cNvPr id="5" name="Picture 4" descr="api_rectangl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" y="1028700"/>
            <a:ext cx="5953125" cy="39624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668"/>
    </mc:Choice>
    <mc:Fallback xmlns="">
      <p:transition spd="slow" advTm="32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869" x="1574800" y="1449388"/>
          <p14:tracePt t="17877" x="1566863" y="1449388"/>
          <p14:tracePt t="17887" x="1554163" y="1449388"/>
          <p14:tracePt t="17893" x="1508125" y="1482725"/>
          <p14:tracePt t="17909" x="1417638" y="1541463"/>
          <p14:tracePt t="17925" x="1331913" y="1619250"/>
          <p14:tracePt t="17941" x="1247775" y="1704975"/>
          <p14:tracePt t="17954" x="1155700" y="1795463"/>
          <p14:tracePt t="17973" x="1117600" y="1933575"/>
          <p14:tracePt t="17987" x="1109663" y="2063750"/>
          <p14:tracePt t="18005" x="1109663" y="2201863"/>
          <p14:tracePt t="18021" x="1208088" y="2403475"/>
          <p14:tracePt t="18045" x="1338263" y="2520950"/>
          <p14:tracePt t="18054" x="1522413" y="2613025"/>
          <p14:tracePt t="18077" x="1665288" y="2665413"/>
          <p14:tracePt t="18092" x="1847850" y="2665413"/>
          <p14:tracePt t="18109" x="2011363" y="2665413"/>
          <p14:tracePt t="18125" x="2135188" y="2651125"/>
          <p14:tracePt t="18141" x="2279650" y="2586038"/>
          <p14:tracePt t="18157" x="2422525" y="2501900"/>
          <p14:tracePt t="18171" x="2514600" y="2409825"/>
          <p14:tracePt t="18187" x="2586038" y="2298700"/>
          <p14:tracePt t="18204" x="2592388" y="2193925"/>
          <p14:tracePt t="18220" x="2540000" y="2024063"/>
          <p14:tracePt t="18237" x="2455863" y="1920875"/>
          <p14:tracePt t="18254" x="2357438" y="1828800"/>
          <p14:tracePt t="18270" x="2187575" y="1770063"/>
          <p14:tracePt t="18287" x="2024063" y="1757363"/>
          <p14:tracePt t="18304" x="1847850" y="1757363"/>
          <p14:tracePt t="18320" x="1671638" y="1795463"/>
          <p14:tracePt t="18337" x="1358900" y="1933575"/>
          <p14:tracePt t="18354" x="1176338" y="2057400"/>
          <p14:tracePt t="18371" x="1065213" y="2208213"/>
          <p14:tracePt t="18387" x="1006475" y="2378075"/>
          <p14:tracePt t="18404" x="992188" y="2527300"/>
          <p14:tracePt t="18420" x="1031875" y="2709863"/>
          <p14:tracePt t="18437" x="1103313" y="2789238"/>
          <p14:tracePt t="18454" x="1214438" y="2854325"/>
          <p14:tracePt t="18470" x="1338263" y="2873375"/>
          <p14:tracePt t="18487" x="1470025" y="2873375"/>
          <p14:tracePt t="18504" x="1566863" y="2873375"/>
          <p14:tracePt t="18520" x="1665288" y="2835275"/>
          <p14:tracePt t="18537" x="1724025" y="2795588"/>
          <p14:tracePt t="18553" x="1744663" y="2776538"/>
          <p14:tracePt t="18570" x="1757363" y="2768600"/>
          <p14:tracePt t="20300" x="1751013" y="2768600"/>
          <p14:tracePt t="20308" x="1744663" y="2768600"/>
          <p14:tracePt t="20312" x="1736725" y="2776538"/>
          <p14:tracePt t="20321" x="1704975" y="2776538"/>
          <p14:tracePt t="20336" x="1652588" y="2776538"/>
          <p14:tracePt t="20353" x="1560513" y="2782888"/>
          <p14:tracePt t="20369" x="1423988" y="2795588"/>
          <p14:tracePt t="20386" x="1266825" y="2808288"/>
          <p14:tracePt t="20403" x="1096963" y="2835275"/>
          <p14:tracePt t="20420" x="849313" y="2887663"/>
          <p14:tracePt t="20436" x="725488" y="2919413"/>
          <p14:tracePt t="20453" x="614363" y="2932113"/>
          <p14:tracePt t="20469" x="515938" y="2946400"/>
          <p14:tracePt t="20486" x="457200" y="2971800"/>
          <p14:tracePt t="20503" x="438150" y="2984500"/>
          <p14:tracePt t="20522" x="423863" y="2990850"/>
          <p14:tracePt t="20604" x="417513" y="2990850"/>
          <p14:tracePt t="20612" x="411163" y="2990850"/>
          <p14:tracePt t="20621" x="404813" y="2990850"/>
          <p14:tracePt t="20621" x="392113" y="2990850"/>
          <p14:tracePt t="20660" x="392113" y="2984500"/>
          <p14:tracePt t="20668" x="392113" y="2971800"/>
          <p14:tracePt t="20686" x="392113" y="2959100"/>
          <p14:tracePt t="20687" x="392113" y="2919413"/>
          <p14:tracePt t="20703" x="398463" y="2873375"/>
          <p14:tracePt t="20720" x="392113" y="2808288"/>
          <p14:tracePt t="20736" x="392113" y="2743200"/>
          <p14:tracePt t="20753" x="392113" y="2644775"/>
          <p14:tracePt t="20769" x="392113" y="2540000"/>
          <p14:tracePt t="20786" x="392113" y="2443163"/>
          <p14:tracePt t="20803" x="385763" y="2351088"/>
          <p14:tracePt t="20820" x="365125" y="2279650"/>
          <p14:tracePt t="20836" x="346075" y="2214563"/>
          <p14:tracePt t="20853" x="346075" y="2201863"/>
          <p14:tracePt t="20869" x="346075" y="2193925"/>
          <p14:tracePt t="21076" x="346075" y="2201863"/>
          <p14:tracePt t="21084" x="346075" y="2208213"/>
          <p14:tracePt t="21094" x="346075" y="2214563"/>
          <p14:tracePt t="21102" x="346075" y="2227263"/>
          <p14:tracePt t="21119" x="333375" y="2266950"/>
          <p14:tracePt t="21119" x="333375" y="2305050"/>
          <p14:tracePt t="21136" x="327025" y="2378075"/>
          <p14:tracePt t="21153" x="327025" y="2455863"/>
          <p14:tracePt t="21169" x="327025" y="2554288"/>
          <p14:tracePt t="21186" x="327025" y="2659063"/>
          <p14:tracePt t="21202" x="327025" y="2762250"/>
          <p14:tracePt t="21219" x="327025" y="2841625"/>
          <p14:tracePt t="21236" x="327025" y="2938463"/>
          <p14:tracePt t="21253" x="327025" y="2984500"/>
          <p14:tracePt t="21269" x="327025" y="3011488"/>
          <p14:tracePt t="22716" x="333375" y="3005138"/>
          <p14:tracePt t="22724" x="333375" y="2997200"/>
          <p14:tracePt t="22729" x="339725" y="2984500"/>
          <p14:tracePt t="22736" x="352425" y="2946400"/>
          <p14:tracePt t="22752" x="392113" y="2867025"/>
          <p14:tracePt t="22769" x="423863" y="2795588"/>
          <p14:tracePt t="22785" x="444500" y="2736850"/>
          <p14:tracePt t="22802" x="457200" y="2678113"/>
          <p14:tracePt t="22818" x="457200" y="2651125"/>
          <p14:tracePt t="22835" x="457200" y="2625725"/>
          <p14:tracePt t="22852" x="457200" y="2619375"/>
          <p14:tracePt t="22908" x="450850" y="2619375"/>
          <p14:tracePt t="22932" x="444500" y="2619375"/>
          <p14:tracePt t="22948" x="444500" y="2606675"/>
          <p14:tracePt t="22964" x="444500" y="2592388"/>
          <p14:tracePt t="22972" x="444500" y="2579688"/>
          <p14:tracePt t="22980" x="431800" y="2566988"/>
          <p14:tracePt t="22988" x="423863" y="2520950"/>
          <p14:tracePt t="23002" x="423863" y="2468563"/>
          <p14:tracePt t="23018" x="423863" y="2416175"/>
          <p14:tracePt t="23035" x="423863" y="2384425"/>
          <p14:tracePt t="23052" x="423863" y="2370138"/>
          <p14:tracePt t="23284" x="423863" y="2378075"/>
          <p14:tracePt t="23292" x="423863" y="2384425"/>
          <p14:tracePt t="23300" x="438150" y="2397125"/>
          <p14:tracePt t="23308" x="496888" y="2436813"/>
          <p14:tracePt t="23319" x="587375" y="2468563"/>
          <p14:tracePt t="23335" x="704850" y="2508250"/>
          <p14:tracePt t="23352" x="868363" y="2573338"/>
          <p14:tracePt t="23368" x="1077913" y="2684463"/>
          <p14:tracePt t="23385" x="1384300" y="2835275"/>
          <p14:tracePt t="23402" x="1822450" y="3024188"/>
          <p14:tracePt t="23418" x="2233613" y="3167063"/>
          <p14:tracePt t="23435" x="2690813" y="3344863"/>
          <p14:tracePt t="23452" x="3284538" y="3559175"/>
          <p14:tracePt t="23468" x="3670300" y="3716338"/>
          <p14:tracePt t="23485" x="4010025" y="3873500"/>
          <p14:tracePt t="23501" x="4337050" y="4056063"/>
          <p14:tracePt t="23518" x="4559300" y="4167188"/>
          <p14:tracePt t="23535" x="4689475" y="4238625"/>
          <p14:tracePt t="23552" x="4800600" y="4303713"/>
          <p14:tracePt t="23569" x="4878388" y="4362450"/>
          <p14:tracePt t="23585" x="4945063" y="4421188"/>
          <p14:tracePt t="23601" x="4989513" y="4467225"/>
          <p14:tracePt t="23618" x="5048250" y="4506913"/>
          <p14:tracePt t="23635" x="5113338" y="4546600"/>
          <p14:tracePt t="23652" x="5165725" y="4572000"/>
          <p14:tracePt t="23668" x="5180013" y="4572000"/>
          <p14:tracePt t="23685" x="5199063" y="4546600"/>
          <p14:tracePt t="23701" x="5211763" y="4500563"/>
          <p14:tracePt t="23718" x="5211763" y="4421188"/>
          <p14:tracePt t="23735" x="5211763" y="4343400"/>
          <p14:tracePt t="23751" x="5205413" y="4244975"/>
          <p14:tracePt t="23768" x="5180013" y="4148138"/>
          <p14:tracePt t="23785" x="5133975" y="4062413"/>
          <p14:tracePt t="23801" x="5081588" y="4003675"/>
          <p14:tracePt t="23818" x="5016500" y="3957638"/>
          <p14:tracePt t="23835" x="4945063" y="3932238"/>
          <p14:tracePt t="23851" x="4852988" y="3919538"/>
          <p14:tracePt t="23851" x="4800600" y="3919538"/>
          <p14:tracePt t="23868" x="4695825" y="3919538"/>
          <p14:tracePt t="23885" x="4572000" y="3938588"/>
          <p14:tracePt t="23901" x="4441825" y="3990975"/>
          <p14:tracePt t="23918" x="4310063" y="4081463"/>
          <p14:tracePt t="23935" x="4206875" y="4179888"/>
          <p14:tracePt t="23951" x="4108450" y="4284663"/>
          <p14:tracePt t="23968" x="4030663" y="4389438"/>
          <p14:tracePt t="23985" x="3990975" y="4494213"/>
          <p14:tracePt t="24001" x="3978275" y="4578350"/>
          <p14:tracePt t="24018" x="3970338" y="4643438"/>
          <p14:tracePt t="24035" x="4010025" y="4702175"/>
          <p14:tracePt t="24051" x="4095750" y="4741863"/>
          <p14:tracePt t="24068" x="4291013" y="4760913"/>
          <p14:tracePt t="24085" x="4435475" y="4760913"/>
          <p14:tracePt t="24101" x="4618038" y="4735513"/>
          <p14:tracePt t="24118" x="4813300" y="4664075"/>
          <p14:tracePt t="24135" x="4976813" y="4578350"/>
          <p14:tracePt t="24151" x="5041900" y="4494213"/>
          <p14:tracePt t="24168" x="5100638" y="4395788"/>
          <p14:tracePt t="24185" x="5100638" y="4278313"/>
          <p14:tracePt t="24201" x="5048250" y="4127500"/>
          <p14:tracePt t="24218" x="4924425" y="3978275"/>
          <p14:tracePt t="24235" x="4775200" y="3827463"/>
          <p14:tracePt t="24251" x="4597400" y="3729038"/>
          <p14:tracePt t="24268" x="4343400" y="3683000"/>
          <p14:tracePt t="24285" x="4232275" y="3683000"/>
          <p14:tracePt t="24301" x="4102100" y="3735388"/>
          <p14:tracePt t="24318" x="3997325" y="3833813"/>
          <p14:tracePt t="24334" x="3932238" y="3957638"/>
          <p14:tracePt t="24351" x="3905250" y="4095750"/>
          <p14:tracePt t="24368" x="3886200" y="4232275"/>
          <p14:tracePt t="24385" x="3898900" y="4310063"/>
          <p14:tracePt t="24401" x="3957638" y="4362450"/>
          <p14:tracePt t="24418" x="4081463" y="4414838"/>
          <p14:tracePt t="24434" x="4225925" y="4414838"/>
          <p14:tracePt t="24451" x="4383088" y="4414838"/>
          <p14:tracePt t="24468" x="4519613" y="4402138"/>
          <p14:tracePt t="24485" x="4546600" y="4383088"/>
          <p14:tracePt t="24501" x="4552950" y="4383088"/>
          <p14:tracePt t="27252" x="4552950" y="4376738"/>
          <p14:tracePt t="27260" x="4552950" y="4356100"/>
          <p14:tracePt t="27268" x="4552950" y="4330700"/>
          <p14:tracePt t="27276" x="4552950" y="4303713"/>
          <p14:tracePt t="27284" x="4552950" y="4225925"/>
          <p14:tracePt t="27300" x="4552950" y="4160838"/>
          <p14:tracePt t="27317" x="4532313" y="4081463"/>
          <p14:tracePt t="27333" x="4532313" y="4010025"/>
          <p14:tracePt t="27350" x="4519613" y="3978275"/>
          <p14:tracePt t="27444" x="4519613" y="3984625"/>
          <p14:tracePt t="27452" x="4519613" y="3990975"/>
          <p14:tracePt t="27460" x="4519613" y="4010025"/>
          <p14:tracePt t="27468" x="4519613" y="4056063"/>
          <p14:tracePt t="27483" x="4519613" y="4179888"/>
          <p14:tracePt t="27500" x="4519613" y="4278313"/>
          <p14:tracePt t="27517" x="4519613" y="4368800"/>
          <p14:tracePt t="27533" x="4519613" y="4467225"/>
          <p14:tracePt t="27550" x="4519613" y="4532313"/>
          <p14:tracePt t="27567" x="4519613" y="4565650"/>
          <p14:tracePt t="27636" x="4519613" y="4559300"/>
          <p14:tracePt t="27933" x="4525963" y="4538663"/>
          <p14:tracePt t="27941" x="4532313" y="4494213"/>
          <p14:tracePt t="27951" x="4532313" y="4454525"/>
          <p14:tracePt t="27951" x="4532313" y="4310063"/>
          <p14:tracePt t="27967" x="4538663" y="4173538"/>
          <p14:tracePt t="27985" x="4546600" y="4016375"/>
          <p14:tracePt t="28001" x="4546600" y="3905250"/>
          <p14:tracePt t="28018" x="4546600" y="3860800"/>
          <p14:tracePt t="28085" x="4546600" y="3867150"/>
          <p14:tracePt t="28093" x="4546600" y="3892550"/>
          <p14:tracePt t="28103" x="4546600" y="3919538"/>
          <p14:tracePt t="28105" x="4532313" y="4030663"/>
          <p14:tracePt t="28117" x="4525963" y="4148138"/>
          <p14:tracePt t="28134" x="4525963" y="4291013"/>
          <p14:tracePt t="28151" x="4519613" y="4408488"/>
          <p14:tracePt t="28167" x="4513263" y="4519613"/>
          <p14:tracePt t="28184" x="4513263" y="4584700"/>
          <p14:tracePt t="28201" x="4513263" y="4605338"/>
          <p14:tracePt t="28253" x="4513263" y="4597400"/>
          <p14:tracePt t="28261" x="4519613" y="4565650"/>
          <p14:tracePt t="28270" x="4519613" y="4519613"/>
          <p14:tracePt t="28284" x="4525963" y="4402138"/>
          <p14:tracePt t="28301" x="4513263" y="4206875"/>
          <p14:tracePt t="28317" x="4494213" y="4068763"/>
          <p14:tracePt t="28334" x="4460875" y="3951288"/>
          <p14:tracePt t="28351" x="4448175" y="3911600"/>
          <p14:tracePt t="28367" x="4435475" y="3905250"/>
          <p14:tracePt t="28429" x="4435475" y="3925888"/>
          <p14:tracePt t="28437" x="4435475" y="3957638"/>
          <p14:tracePt t="28437" x="4435475" y="3997325"/>
          <p14:tracePt t="28451" x="4435475" y="4127500"/>
          <p14:tracePt t="28467" x="4435475" y="4278313"/>
          <p14:tracePt t="28484" x="4435475" y="4441825"/>
          <p14:tracePt t="28500" x="4435475" y="4618038"/>
          <p14:tracePt t="28517" x="4454525" y="4676775"/>
          <p14:tracePt t="28534" x="4467225" y="4689475"/>
          <p14:tracePt t="28605" x="4467225" y="4683125"/>
          <p14:tracePt t="28621" x="4467225" y="4676775"/>
          <p14:tracePt t="30988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76200"/>
            <a:ext cx="9135036" cy="7620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Browsing the API Documentation – </a:t>
            </a:r>
            <a:br>
              <a:rPr lang="en-US" b="1" dirty="0" smtClean="0"/>
            </a:br>
            <a:r>
              <a:rPr lang="en-US" b="1" dirty="0" smtClean="0"/>
              <a:t>Method Summary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4826000"/>
            <a:ext cx="9134475" cy="1370013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The API documentation for each class has</a:t>
            </a:r>
          </a:p>
          <a:p>
            <a:pPr lvl="1"/>
            <a:r>
              <a:rPr lang="en-US" dirty="0" smtClean="0"/>
              <a:t>A section that describes the purpose of the class</a:t>
            </a:r>
          </a:p>
          <a:p>
            <a:pPr lvl="1"/>
            <a:r>
              <a:rPr lang="en-US" dirty="0" smtClean="0"/>
              <a:t>Summary tables for the constructors and methods</a:t>
            </a:r>
          </a:p>
          <a:p>
            <a:pPr lvl="1"/>
            <a:r>
              <a:rPr lang="en-US" dirty="0" smtClean="0"/>
              <a:t>Clicking on a method's link leads to a detailed description of the method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02200" y="1028700"/>
            <a:ext cx="4241800" cy="137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</a:pPr>
            <a:r>
              <a:rPr lang="en-US" sz="2400" b="1" dirty="0" smtClean="0">
                <a:latin typeface="Lucida Sans"/>
                <a:cs typeface="Lucida Sans"/>
              </a:rPr>
              <a:t>Figure 14</a:t>
            </a:r>
            <a:r>
              <a:rPr lang="en-US" sz="2400" dirty="0" smtClean="0">
                <a:latin typeface="Lucida Sans"/>
                <a:cs typeface="Lucida Sans"/>
              </a:rPr>
              <a:t> The Method Summary for the 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Rectangle</a:t>
            </a:r>
            <a:r>
              <a:rPr lang="en-US" sz="2400" dirty="0" smtClean="0">
                <a:latin typeface="Lucida Sans"/>
                <a:cs typeface="Lucida Sans"/>
              </a:rPr>
              <a:t> Class</a:t>
            </a:r>
          </a:p>
        </p:txBody>
      </p:sp>
      <p:pic>
        <p:nvPicPr>
          <p:cNvPr id="7" name="Picture 6" descr="api_method_summary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" y="1258887"/>
            <a:ext cx="4699000" cy="3643561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84"/>
    </mc:Choice>
    <mc:Fallback xmlns="">
      <p:transition spd="slow" advTm="22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494" x="5446713" y="3703638"/>
          <p14:tracePt t="2526" x="5446713" y="3697288"/>
          <p14:tracePt t="2534" x="5440363" y="3697288"/>
          <p14:tracePt t="2547" x="5434013" y="3697288"/>
          <p14:tracePt t="2549" x="5408613" y="3683000"/>
          <p14:tracePt t="2565" x="5368925" y="3683000"/>
          <p14:tracePt t="2580" x="5303838" y="3683000"/>
          <p14:tracePt t="2598" x="5199063" y="3683000"/>
          <p14:tracePt t="2614" x="4976813" y="3676650"/>
          <p14:tracePt t="2647" x="4748213" y="3683000"/>
          <p14:tracePt t="2654" x="4427538" y="3683000"/>
          <p14:tracePt t="2664" x="4154488" y="3683000"/>
          <p14:tracePt t="2681" x="3898900" y="3690938"/>
          <p14:tracePt t="2702" x="3729038" y="3690938"/>
          <p14:tracePt t="2718" x="3565525" y="3690938"/>
          <p14:tracePt t="2734" x="3468688" y="3676650"/>
          <p14:tracePt t="2750" x="3409950" y="3676650"/>
          <p14:tracePt t="2763" x="3363913" y="3657600"/>
          <p14:tracePt t="2780" x="3324225" y="3611563"/>
          <p14:tracePt t="2797" x="3284538" y="3552825"/>
          <p14:tracePt t="2813" x="3213100" y="3409950"/>
          <p14:tracePt t="2830" x="3128963" y="3271838"/>
          <p14:tracePt t="2847" x="3030538" y="3101975"/>
          <p14:tracePt t="2863" x="2925763" y="2946400"/>
          <p14:tracePt t="2880" x="2820988" y="2814638"/>
          <p14:tracePt t="2897" x="2724150" y="2671763"/>
          <p14:tracePt t="2913" x="2619375" y="2566988"/>
          <p14:tracePt t="2930" x="2547938" y="2481263"/>
          <p14:tracePt t="2947" x="2514600" y="2430463"/>
          <p14:tracePt t="2963" x="2474913" y="2416175"/>
          <p14:tracePt t="2980" x="2474913" y="2409825"/>
          <p14:tracePt t="3390" x="2481263" y="2397125"/>
          <p14:tracePt t="3397" x="2481263" y="2384425"/>
          <p14:tracePt t="3405" x="2481263" y="2370138"/>
          <p14:tracePt t="3493" x="2481263" y="2363788"/>
          <p14:tracePt t="3501" x="2481263" y="2344738"/>
          <p14:tracePt t="3509" x="2481263" y="2319338"/>
          <p14:tracePt t="3514" x="2481263" y="2266950"/>
          <p14:tracePt t="3530" x="2481263" y="2181225"/>
          <p14:tracePt t="3546" x="2481263" y="2103438"/>
          <p14:tracePt t="3563" x="2481263" y="2024063"/>
          <p14:tracePt t="3580" x="2481263" y="1973263"/>
          <p14:tracePt t="3597" x="2489200" y="1927225"/>
          <p14:tracePt t="3615" x="2495550" y="1920875"/>
          <p14:tracePt t="3631" x="2495550" y="1912938"/>
          <p14:tracePt t="3647" x="2495550" y="1906588"/>
          <p14:tracePt t="4309" x="2501900" y="1906588"/>
          <p14:tracePt t="4325" x="2508250" y="1906588"/>
          <p14:tracePt t="4333" x="2514600" y="1906588"/>
          <p14:tracePt t="4349" x="2520950" y="1906588"/>
          <p14:tracePt t="4357" x="2533650" y="1906588"/>
          <p14:tracePt t="4365" x="2554288" y="1906588"/>
          <p14:tracePt t="4380" x="2579688" y="1906588"/>
          <p14:tracePt t="4396" x="2606675" y="1906588"/>
          <p14:tracePt t="4413" x="2625725" y="1906588"/>
          <p14:tracePt t="4429" x="2651125" y="1906588"/>
          <p14:tracePt t="4446" x="2659063" y="1906588"/>
          <p14:tracePt t="4638" x="2651125" y="1906588"/>
          <p14:tracePt t="4638" x="2644775" y="1906588"/>
          <p14:tracePt t="4661" x="2638425" y="1906588"/>
          <p14:tracePt t="4669" x="2606675" y="1912938"/>
          <p14:tracePt t="4679" x="2579688" y="1912938"/>
          <p14:tracePt t="4696" x="2527300" y="1912938"/>
          <p14:tracePt t="4713" x="2455863" y="1912938"/>
          <p14:tracePt t="4729" x="2357438" y="1900238"/>
          <p14:tracePt t="4746" x="2220913" y="1900238"/>
          <p14:tracePt t="4763" x="2038350" y="1906588"/>
          <p14:tracePt t="4780" x="1822450" y="1906588"/>
          <p14:tracePt t="4797" x="1612900" y="1906588"/>
          <p14:tracePt t="4797" x="1535113" y="1906588"/>
          <p14:tracePt t="4813" x="1423988" y="1906588"/>
          <p14:tracePt t="4830" x="1390650" y="1906588"/>
          <p14:tracePt t="4870" x="1390650" y="1900238"/>
          <p14:tracePt t="5023" x="1384300" y="1912938"/>
          <p14:tracePt t="5030" x="1371600" y="1920875"/>
          <p14:tracePt t="5033" x="1338263" y="1973263"/>
          <p14:tracePt t="5047" x="1312863" y="2063750"/>
          <p14:tracePt t="5064" x="1279525" y="2181225"/>
          <p14:tracePt t="5081" x="1266825" y="2311400"/>
          <p14:tracePt t="5097" x="1260475" y="2436813"/>
          <p14:tracePt t="5114" x="1260475" y="2560638"/>
          <p14:tracePt t="5131" x="1300163" y="2659063"/>
          <p14:tracePt t="5147" x="1397000" y="2749550"/>
          <p14:tracePt t="5163" x="1495425" y="2827338"/>
          <p14:tracePt t="5180" x="1619250" y="2854325"/>
          <p14:tracePt t="5197" x="1782763" y="2860675"/>
          <p14:tracePt t="5213" x="2044700" y="2860675"/>
          <p14:tracePt t="5230" x="2155825" y="2841625"/>
          <p14:tracePt t="5247" x="2279650" y="2808288"/>
          <p14:tracePt t="5263" x="2378075" y="2755900"/>
          <p14:tracePt t="5280" x="2455863" y="2671763"/>
          <p14:tracePt t="5297" x="2489200" y="2606675"/>
          <p14:tracePt t="5313" x="2495550" y="2514600"/>
          <p14:tracePt t="5330" x="2481263" y="2422525"/>
          <p14:tracePt t="5347" x="2409825" y="2344738"/>
          <p14:tracePt t="5363" x="2378075" y="2298700"/>
          <p14:tracePt t="5380" x="2363788" y="2292350"/>
          <p14:tracePt t="5397" x="2351088" y="2286000"/>
          <p14:tracePt t="5413" x="2332038" y="2292350"/>
          <p14:tracePt t="5430" x="2319338" y="2319338"/>
          <p14:tracePt t="5447" x="2311400" y="2332038"/>
          <p14:tracePt t="5463" x="2305050" y="2338388"/>
          <p14:tracePt t="6038" x="2305050" y="2344738"/>
          <p14:tracePt t="6046" x="2305050" y="2351088"/>
          <p14:tracePt t="6063" x="2305050" y="2378075"/>
          <p14:tracePt t="6064" x="2305050" y="2409825"/>
          <p14:tracePt t="6080" x="2292350" y="2455863"/>
          <p14:tracePt t="6097" x="2292350" y="2508250"/>
          <p14:tracePt t="6113" x="2292350" y="2579688"/>
          <p14:tracePt t="6130" x="2286000" y="2665413"/>
          <p14:tracePt t="6146" x="2260600" y="2755900"/>
          <p14:tracePt t="6163" x="2233613" y="2847975"/>
          <p14:tracePt t="6180" x="2187575" y="2919413"/>
          <p14:tracePt t="6197" x="2141538" y="2984500"/>
          <p14:tracePt t="6213" x="2122488" y="3030538"/>
          <p14:tracePt t="6230" x="2063750" y="3076575"/>
          <p14:tracePt t="6246" x="2051050" y="3116263"/>
          <p14:tracePt t="6263" x="2024063" y="3128963"/>
          <p14:tracePt t="6280" x="1998663" y="3148013"/>
          <p14:tracePt t="6297" x="1958975" y="3160713"/>
          <p14:tracePt t="6313" x="1920875" y="3167063"/>
          <p14:tracePt t="6330" x="1854200" y="3167063"/>
          <p14:tracePt t="6346" x="1782763" y="3175000"/>
          <p14:tracePt t="6363" x="1724025" y="3181350"/>
          <p14:tracePt t="6380" x="1652588" y="3187700"/>
          <p14:tracePt t="6396" x="1560513" y="3200400"/>
          <p14:tracePt t="6413" x="1516063" y="3200400"/>
          <p14:tracePt t="6430" x="1482725" y="3200400"/>
          <p14:tracePt t="6470" x="1476375" y="3200400"/>
          <p14:tracePt t="6486" x="1476375" y="3194050"/>
          <p14:tracePt t="6487" x="1476375" y="3187700"/>
          <p14:tracePt t="6496" x="1482725" y="3154363"/>
          <p14:tracePt t="6518" x="1495425" y="3108325"/>
          <p14:tracePt t="6530" x="1528763" y="3049588"/>
          <p14:tracePt t="6546" x="1541463" y="3005138"/>
          <p14:tracePt t="6563" x="1566863" y="2984500"/>
          <p14:tracePt t="6598" x="1566863" y="2978150"/>
          <p14:tracePt t="6630" x="1566863" y="2984500"/>
          <p14:tracePt t="6638" x="1574800" y="2984500"/>
          <p14:tracePt t="6646" x="1574800" y="2990850"/>
          <p14:tracePt t="6650" x="1581150" y="3005138"/>
          <p14:tracePt t="6663" x="1587500" y="3011488"/>
          <p14:tracePt t="6680" x="1593850" y="3011488"/>
          <p14:tracePt t="6697" x="1600200" y="3011488"/>
          <p14:tracePt t="6713" x="1606550" y="3011488"/>
          <p14:tracePt t="6750" x="1612900" y="3011488"/>
          <p14:tracePt t="6751" x="1619250" y="3011488"/>
          <p14:tracePt t="6814" x="1619250" y="3005138"/>
          <p14:tracePt t="6822" x="1612900" y="3005138"/>
          <p14:tracePt t="6838" x="1606550" y="3005138"/>
          <p14:tracePt t="6846" x="1600200" y="3005138"/>
          <p14:tracePt t="6850" x="1587500" y="2997200"/>
          <p14:tracePt t="6863" x="1560513" y="2997200"/>
          <p14:tracePt t="6880" x="1541463" y="2997200"/>
          <p14:tracePt t="6896" x="1528763" y="2997200"/>
          <p14:tracePt t="6974" x="1535113" y="2997200"/>
          <p14:tracePt t="6983" x="1541463" y="2997200"/>
          <p14:tracePt t="6998" x="1554163" y="2997200"/>
          <p14:tracePt t="7006" x="1574800" y="2997200"/>
          <p14:tracePt t="7013" x="1612900" y="2997200"/>
          <p14:tracePt t="7029" x="1646238" y="2997200"/>
          <p14:tracePt t="7029" x="1658938" y="2997200"/>
          <p14:tracePt t="7046" x="1665288" y="2997200"/>
          <p14:tracePt t="7063" x="1671638" y="2997200"/>
          <p14:tracePt t="7102" x="1671638" y="2990850"/>
          <p14:tracePt t="7110" x="1665288" y="2990850"/>
          <p14:tracePt t="7142" x="1665288" y="2997200"/>
          <p14:tracePt t="7150" x="1665288" y="3005138"/>
          <p14:tracePt t="7166" x="1665288" y="3017838"/>
          <p14:tracePt t="7174" x="1704975" y="3049588"/>
          <p14:tracePt t="7184" x="1724025" y="3076575"/>
          <p14:tracePt t="7196" x="1782763" y="3116263"/>
          <p14:tracePt t="7213" x="1854200" y="3175000"/>
          <p14:tracePt t="7229" x="1939925" y="3246438"/>
          <p14:tracePt t="7246" x="2063750" y="3376613"/>
          <p14:tracePt t="7263" x="2155825" y="3448050"/>
          <p14:tracePt t="7279" x="2227263" y="3521075"/>
          <p14:tracePt t="7296" x="2279650" y="3586163"/>
          <p14:tracePt t="7313" x="2325688" y="3638550"/>
          <p14:tracePt t="7330" x="2344738" y="3690938"/>
          <p14:tracePt t="7346" x="2363788" y="3741738"/>
          <p14:tracePt t="7363" x="2370138" y="3775075"/>
          <p14:tracePt t="7379" x="2390775" y="3821113"/>
          <p14:tracePt t="7396" x="2403475" y="3873500"/>
          <p14:tracePt t="7413" x="2436813" y="3932238"/>
          <p14:tracePt t="7429" x="2495550" y="4010025"/>
          <p14:tracePt t="7446" x="2554288" y="4095750"/>
          <p14:tracePt t="7462" x="2573338" y="4114800"/>
          <p14:tracePt t="7479" x="2592388" y="4127500"/>
          <p14:tracePt t="7496" x="2613025" y="4133850"/>
          <p14:tracePt t="7513" x="2619375" y="4133850"/>
          <p14:tracePt t="7529" x="2632075" y="4133850"/>
          <p14:tracePt t="7546" x="2644775" y="4121150"/>
          <p14:tracePt t="7563" x="2665413" y="4095750"/>
          <p14:tracePt t="7579" x="2678113" y="4068763"/>
          <p14:tracePt t="7596" x="2684463" y="4049713"/>
          <p14:tracePt t="7612" x="2697163" y="4030663"/>
          <p14:tracePt t="7629" x="2697163" y="4016375"/>
          <p14:tracePt t="7646" x="2697163" y="3997325"/>
          <p14:tracePt t="7662" x="2684463" y="3970338"/>
          <p14:tracePt t="7679" x="2684463" y="3963988"/>
          <p14:tracePt t="7696" x="2678113" y="3944938"/>
          <p14:tracePt t="7713" x="2665413" y="3938588"/>
          <p14:tracePt t="7729" x="2665413" y="3925888"/>
          <p14:tracePt t="7746" x="2659063" y="3919538"/>
          <p14:tracePt t="7762" x="2644775" y="3911600"/>
          <p14:tracePt t="7779" x="2632075" y="3898900"/>
          <p14:tracePt t="7796" x="2619375" y="3886200"/>
          <p14:tracePt t="7813" x="2613025" y="3879850"/>
          <p14:tracePt t="7829" x="2598738" y="3860800"/>
          <p14:tracePt t="7846" x="2579688" y="3833813"/>
          <p14:tracePt t="7862" x="2573338" y="3808413"/>
          <p14:tracePt t="7879" x="2560638" y="3794125"/>
          <p14:tracePt t="7896" x="2554288" y="3781425"/>
          <p14:tracePt t="7912" x="2547938" y="3768725"/>
          <p14:tracePt t="7929" x="2547938" y="3756025"/>
          <p14:tracePt t="7946" x="2540000" y="3756025"/>
          <p14:tracePt t="8422" x="2547938" y="3756025"/>
          <p14:tracePt t="8430" x="2554288" y="3762375"/>
          <p14:tracePt t="8435" x="2566988" y="3768725"/>
          <p14:tracePt t="8446" x="2613025" y="3821113"/>
          <p14:tracePt t="8462" x="2665413" y="3852863"/>
          <p14:tracePt t="8479" x="2717800" y="3898900"/>
          <p14:tracePt t="8495" x="2776538" y="3957638"/>
          <p14:tracePt t="8512" x="2820988" y="4010025"/>
          <p14:tracePt t="8529" x="2854325" y="4043363"/>
          <p14:tracePt t="8545" x="2873375" y="4081463"/>
          <p14:tracePt t="8562" x="2879725" y="4114800"/>
          <p14:tracePt t="8579" x="2887663" y="4154488"/>
          <p14:tracePt t="8595" x="2887663" y="4206875"/>
          <p14:tracePt t="8612" x="2887663" y="4271963"/>
          <p14:tracePt t="8629" x="2887663" y="4330700"/>
          <p14:tracePt t="8645" x="2887663" y="4376738"/>
          <p14:tracePt t="8645" x="2887663" y="4402138"/>
          <p14:tracePt t="8662" x="2887663" y="4435475"/>
          <p14:tracePt t="8679" x="2887663" y="4441825"/>
          <p14:tracePt t="8695" x="2887663" y="4448175"/>
          <p14:tracePt t="8712" x="2887663" y="4441825"/>
          <p14:tracePt t="11421" x="2873375" y="4435475"/>
          <p14:tracePt t="11429" x="2860675" y="4435475"/>
          <p14:tracePt t="11429" x="2847975" y="4427538"/>
          <p14:tracePt t="11445" x="2835275" y="4421188"/>
          <p14:tracePt t="11445" x="2820988" y="4414838"/>
          <p14:tracePt t="11460" x="2762250" y="4408488"/>
          <p14:tracePt t="11477" x="2665413" y="4389438"/>
          <p14:tracePt t="11493" x="2586038" y="4376738"/>
          <p14:tracePt t="11510" x="2508250" y="4362450"/>
          <p14:tracePt t="11527" x="2468563" y="4362450"/>
          <p14:tracePt t="11543" x="2443163" y="4356100"/>
          <p14:tracePt t="11560" x="2416175" y="4356100"/>
          <p14:tracePt t="11577" x="2384425" y="4356100"/>
          <p14:tracePt t="11593" x="2351088" y="4349750"/>
          <p14:tracePt t="11610" x="2298700" y="4324350"/>
          <p14:tracePt t="11626" x="2252663" y="4291013"/>
          <p14:tracePt t="11643" x="2187575" y="4219575"/>
          <p14:tracePt t="11660" x="2116138" y="4127500"/>
          <p14:tracePt t="11677" x="1992313" y="3919538"/>
          <p14:tracePt t="11693" x="1900238" y="3703638"/>
          <p14:tracePt t="11710" x="1809750" y="3475038"/>
          <p14:tracePt t="11726" x="1671638" y="3194050"/>
          <p14:tracePt t="11743" x="1495425" y="2879725"/>
          <p14:tracePt t="11760" x="1346200" y="2619375"/>
          <p14:tracePt t="11777" x="1214438" y="2422525"/>
          <p14:tracePt t="11793" x="1103313" y="2252663"/>
          <p14:tracePt t="11810" x="1038225" y="2135188"/>
          <p14:tracePt t="11826" x="985838" y="2038350"/>
          <p14:tracePt t="11843" x="939800" y="1946275"/>
          <p14:tracePt t="11860" x="914400" y="1868488"/>
          <p14:tracePt t="11876" x="895350" y="1770063"/>
          <p14:tracePt t="11893" x="889000" y="1724025"/>
          <p14:tracePt t="11910" x="889000" y="1698625"/>
          <p14:tracePt t="11926" x="889000" y="1671638"/>
          <p14:tracePt t="11943" x="889000" y="1639888"/>
          <p14:tracePt t="11960" x="881063" y="1612900"/>
          <p14:tracePt t="11976" x="874713" y="1593850"/>
          <p14:tracePt t="11993" x="868363" y="1566863"/>
          <p14:tracePt t="12010" x="862013" y="1554163"/>
          <p14:tracePt t="12026" x="855663" y="1554163"/>
          <p14:tracePt t="12043" x="855663" y="1547813"/>
          <p14:tracePt t="12117" x="862013" y="1547813"/>
          <p14:tracePt t="12133" x="874713" y="1554163"/>
          <p14:tracePt t="12141" x="881063" y="1554163"/>
          <p14:tracePt t="12149" x="889000" y="1554163"/>
          <p14:tracePt t="12157" x="895350" y="1566863"/>
          <p14:tracePt t="12160" x="901700" y="1566863"/>
          <p14:tracePt t="12176" x="927100" y="1581150"/>
          <p14:tracePt t="12193" x="947738" y="1581150"/>
          <p14:tracePt t="12210" x="960438" y="1593850"/>
          <p14:tracePt t="12227" x="973138" y="1593850"/>
          <p14:tracePt t="12243" x="979488" y="1593850"/>
          <p14:tracePt t="12277" x="985838" y="1593850"/>
          <p14:tracePt t="12301" x="992188" y="1593850"/>
          <p14:tracePt t="12317" x="998538" y="1593850"/>
          <p14:tracePt t="12349" x="1006475" y="1593850"/>
          <p14:tracePt t="12501" x="1006475" y="1600200"/>
          <p14:tracePt t="12517" x="1012825" y="1612900"/>
          <p14:tracePt t="12523" x="1019175" y="1625600"/>
          <p14:tracePt t="12526" x="1025525" y="1646238"/>
          <p14:tracePt t="12543" x="1038225" y="1677988"/>
          <p14:tracePt t="12560" x="1058863" y="1698625"/>
          <p14:tracePt t="12576" x="1065213" y="1711325"/>
          <p14:tracePt t="12593" x="1071563" y="1711325"/>
          <p14:tracePt t="12609" x="1077913" y="1711325"/>
          <p14:tracePt t="12821" x="1077913" y="1717675"/>
          <p14:tracePt t="12829" x="1077913" y="1730375"/>
          <p14:tracePt t="12839" x="1077913" y="1744663"/>
          <p14:tracePt t="12845" x="1077913" y="1763713"/>
          <p14:tracePt t="12859" x="1077913" y="1782763"/>
          <p14:tracePt t="12860" x="1065213" y="1835150"/>
          <p14:tracePt t="12876" x="1065213" y="1900238"/>
          <p14:tracePt t="12893" x="1065213" y="2017713"/>
          <p14:tracePt t="12909" x="1065213" y="2103438"/>
          <p14:tracePt t="12926" x="1065213" y="2201863"/>
          <p14:tracePt t="12943" x="1065213" y="2286000"/>
          <p14:tracePt t="12959" x="1065213" y="2409825"/>
          <p14:tracePt t="12976" x="1065213" y="2508250"/>
          <p14:tracePt t="12993" x="1065213" y="2625725"/>
          <p14:tracePt t="13009" x="1065213" y="2743200"/>
          <p14:tracePt t="13026" x="1065213" y="2860675"/>
          <p14:tracePt t="13043" x="1065213" y="2978150"/>
          <p14:tracePt t="13059" x="1065213" y="3089275"/>
          <p14:tracePt t="13076" x="1065213" y="3175000"/>
          <p14:tracePt t="13093" x="1065213" y="3292475"/>
          <p14:tracePt t="13109" x="1065213" y="3344863"/>
          <p14:tracePt t="13126" x="1065213" y="3357563"/>
          <p14:tracePt t="13143" x="1065213" y="3363913"/>
          <p14:tracePt t="15677" x="1071563" y="3363913"/>
          <p14:tracePt t="15685" x="1077913" y="3363913"/>
          <p14:tracePt t="15692" x="1109663" y="3351213"/>
          <p14:tracePt t="15709" x="1189038" y="3311525"/>
          <p14:tracePt t="15725" x="1254125" y="3252788"/>
          <p14:tracePt t="15741" x="1325563" y="3187700"/>
          <p14:tracePt t="15759" x="1397000" y="3108325"/>
          <p14:tracePt t="15775" x="1463675" y="3036888"/>
          <p14:tracePt t="15792" x="1535113" y="2965450"/>
          <p14:tracePt t="15808" x="1612900" y="2887663"/>
          <p14:tracePt t="15825" x="1684338" y="2808288"/>
          <p14:tracePt t="15841" x="1724025" y="2736850"/>
          <p14:tracePt t="15858" x="1782763" y="2644775"/>
          <p14:tracePt t="15875" x="1828800" y="2540000"/>
          <p14:tracePt t="15892" x="1887538" y="2449513"/>
          <p14:tracePt t="15908" x="1933575" y="2338388"/>
          <p14:tracePt t="15925" x="1952625" y="2266950"/>
          <p14:tracePt t="15941" x="1965325" y="2201863"/>
          <p14:tracePt t="15958" x="1973263" y="2135188"/>
          <p14:tracePt t="15975" x="1979613" y="2082800"/>
          <p14:tracePt t="15992" x="1979613" y="2044700"/>
          <p14:tracePt t="16009" x="1979613" y="2005013"/>
          <p14:tracePt t="16025" x="1992313" y="1973263"/>
          <p14:tracePt t="16041" x="1998663" y="1933575"/>
          <p14:tracePt t="16058" x="2011363" y="1900238"/>
          <p14:tracePt t="16075" x="2017713" y="1868488"/>
          <p14:tracePt t="16091" x="2024063" y="1835150"/>
          <p14:tracePt t="16108" x="2038350" y="1795463"/>
          <p14:tracePt t="16125" x="2051050" y="1782763"/>
          <p14:tracePt t="16229" x="2051050" y="1776413"/>
          <p14:tracePt t="16253" x="2051050" y="1782763"/>
          <p14:tracePt t="16261" x="2051050" y="1795463"/>
          <p14:tracePt t="16276" x="2051050" y="1809750"/>
          <p14:tracePt t="16276" x="2051050" y="1835150"/>
          <p14:tracePt t="16292" x="2057400" y="1874838"/>
          <p14:tracePt t="16308" x="2070100" y="1958975"/>
          <p14:tracePt t="16325" x="2082800" y="2038350"/>
          <p14:tracePt t="16341" x="2097088" y="2116138"/>
          <p14:tracePt t="16358" x="2097088" y="2181225"/>
          <p14:tracePt t="16375" x="2116138" y="2266950"/>
          <p14:tracePt t="16391" x="2135188" y="2370138"/>
          <p14:tracePt t="16408" x="2162175" y="2468563"/>
          <p14:tracePt t="16425" x="2174875" y="2560638"/>
          <p14:tracePt t="16441" x="2187575" y="2606675"/>
          <p14:tracePt t="16458" x="2193925" y="2613025"/>
          <p14:tracePt t="16516" x="2193925" y="2606675"/>
          <p14:tracePt t="16525" x="2193925" y="2598738"/>
          <p14:tracePt t="16693" x="2193925" y="2592388"/>
          <p14:tracePt t="16701" x="2181225" y="2592388"/>
          <p14:tracePt t="16741" x="2174875" y="2592388"/>
          <p14:tracePt t="17453" x="2168525" y="2586038"/>
          <p14:tracePt t="17477" x="2155825" y="2579688"/>
          <p14:tracePt t="17477" x="2141538" y="2573338"/>
          <p14:tracePt t="17491" x="2128838" y="2560638"/>
          <p14:tracePt t="17508" x="2116138" y="2547938"/>
          <p14:tracePt t="17525" x="2097088" y="2547938"/>
          <p14:tracePt t="17541" x="2090738" y="2547938"/>
          <p14:tracePt t="17558" x="2082800" y="2547938"/>
          <p14:tracePt t="17574" x="2076450" y="2540000"/>
          <p14:tracePt t="17591" x="2070100" y="2540000"/>
          <p14:tracePt t="17608" x="2063750" y="2540000"/>
          <p14:tracePt t="17653" x="2057400" y="2540000"/>
          <p14:tracePt t="17669" x="2057400" y="2533650"/>
          <p14:tracePt t="17709" x="2063750" y="2533650"/>
          <p14:tracePt t="17717" x="2076450" y="2533650"/>
          <p14:tracePt t="17728" x="2097088" y="2533650"/>
          <p14:tracePt t="17733" x="2141538" y="2533650"/>
          <p14:tracePt t="17741" x="2214563" y="2533650"/>
          <p14:tracePt t="17757" x="2286000" y="2533650"/>
          <p14:tracePt t="17774" x="2332038" y="2533650"/>
          <p14:tracePt t="17791" x="2357438" y="2533650"/>
          <p14:tracePt t="17807" x="2378075" y="2533650"/>
          <p14:tracePt t="17824" x="2384425" y="2533650"/>
          <p14:tracePt t="17917" x="2378075" y="2533650"/>
          <p14:tracePt t="17928" x="2370138" y="2533650"/>
          <p14:tracePt t="17933" x="2363788" y="2533650"/>
          <p14:tracePt t="17941" x="2344738" y="2533650"/>
          <p14:tracePt t="17957" x="2325688" y="2533650"/>
          <p14:tracePt t="17974" x="2298700" y="2533650"/>
          <p14:tracePt t="17991" x="2273300" y="2533650"/>
          <p14:tracePt t="18007" x="2252663" y="2533650"/>
          <p14:tracePt t="18024" x="2246313" y="2533650"/>
          <p14:tracePt t="18069" x="2239963" y="2533650"/>
          <p14:tracePt t="18157" x="2246313" y="2533650"/>
          <p14:tracePt t="18173" x="2252663" y="2533650"/>
          <p14:tracePt t="18181" x="2260600" y="2533650"/>
          <p14:tracePt t="18197" x="2266950" y="2533650"/>
          <p14:tracePt t="18199" x="2279650" y="2533650"/>
          <p14:tracePt t="18207" x="2286000" y="2540000"/>
          <p14:tracePt t="18224" x="2305050" y="2540000"/>
          <p14:tracePt t="18241" x="2325688" y="2540000"/>
          <p14:tracePt t="18257" x="2338388" y="2540000"/>
          <p14:tracePt t="18275" x="2344738" y="2540000"/>
          <p14:tracePt t="20605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3008</TotalTime>
  <Words>454</Words>
  <Application>Microsoft Office PowerPoint</Application>
  <PresentationFormat>On-screen Show (4:3)</PresentationFormat>
  <Paragraphs>91</Paragraphs>
  <Slides>15</Slides>
  <Notes>0</Notes>
  <HiddenSlides>0</HiddenSlides>
  <MMClips>12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Title Page</vt:lpstr>
      <vt:lpstr>Office Theme</vt:lpstr>
      <vt:lpstr>2_Office Theme</vt:lpstr>
      <vt:lpstr>1_Office Theme</vt:lpstr>
      <vt:lpstr>3_Office Theme</vt:lpstr>
      <vt:lpstr>Accessor and Mutator Methods</vt:lpstr>
      <vt:lpstr>Calling methods that return a value</vt:lpstr>
      <vt:lpstr>PowerPoint Presentation</vt:lpstr>
      <vt:lpstr>Self Check 2.25</vt:lpstr>
      <vt:lpstr>Self Check 2.26</vt:lpstr>
      <vt:lpstr>Self Check 2.28</vt:lpstr>
      <vt:lpstr>Self Check 2.29</vt:lpstr>
      <vt:lpstr>Browsing the API Documentation</vt:lpstr>
      <vt:lpstr>Browsing the API Documentation –  Method Summary</vt:lpstr>
      <vt:lpstr>Packages</vt:lpstr>
      <vt:lpstr>Syntax 2.4 Importing a Class from a Package </vt:lpstr>
      <vt:lpstr>Self Check 2.30</vt:lpstr>
      <vt:lpstr>Self Check 2.31</vt:lpstr>
      <vt:lpstr>Self Check 2.32</vt:lpstr>
      <vt:lpstr>Self Check 2.33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256</cp:revision>
  <dcterms:created xsi:type="dcterms:W3CDTF">2013-06-10T22:20:46Z</dcterms:created>
  <dcterms:modified xsi:type="dcterms:W3CDTF">2016-01-25T19:55:06Z</dcterms:modified>
</cp:coreProperties>
</file>

<file path=docProps/thumbnail.jpeg>
</file>